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jpg" ContentType="image/jp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28100" y="1257123"/>
            <a:ext cx="15031798" cy="12788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1" i="0">
                <a:solidFill>
                  <a:srgbClr val="FFB000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1" i="0">
                <a:solidFill>
                  <a:srgbClr val="FFB000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1" i="0">
                <a:solidFill>
                  <a:srgbClr val="FFB000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55778" y="841686"/>
            <a:ext cx="9376442" cy="1397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0" b="1" i="0">
                <a:solidFill>
                  <a:srgbClr val="FFB000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79659" y="2569140"/>
            <a:ext cx="14728681" cy="3819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9.jpg"/><Relationship Id="rId4" Type="http://schemas.openxmlformats.org/officeDocument/2006/relationships/hyperlink" Target="http://www.kaggle.com/code/raahulg/paddy-leaf-disease-classifier" TargetMode="Externa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jpg"/><Relationship Id="rId4" Type="http://schemas.openxmlformats.org/officeDocument/2006/relationships/image" Target="../media/image25.jpg"/><Relationship Id="rId5" Type="http://schemas.openxmlformats.org/officeDocument/2006/relationships/image" Target="../media/image2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2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jpg"/><Relationship Id="rId3" Type="http://schemas.openxmlformats.org/officeDocument/2006/relationships/image" Target="../media/image37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Relationship Id="rId3" Type="http://schemas.openxmlformats.org/officeDocument/2006/relationships/image" Target="../media/image42.jpg"/><Relationship Id="rId4" Type="http://schemas.openxmlformats.org/officeDocument/2006/relationships/image" Target="../media/image43.jp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openxmlformats.org/officeDocument/2006/relationships/image" Target="../media/image50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hyperlink" Target="http://www.kaggle.com/code/vbookshelf/rice-leaf-disease-analyzer-tensorflow-js-web-" TargetMode="External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hyperlink" Target="http://arxiv.org/abs/2104.00298" TargetMode="Externa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hyperlink" Target="http://www.kaggle.com/datasets/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2623863" y="7665535"/>
              <a:ext cx="12580620" cy="2621915"/>
            </a:xfrm>
            <a:custGeom>
              <a:avLst/>
              <a:gdLst/>
              <a:ahLst/>
              <a:cxnLst/>
              <a:rect l="l" t="t" r="r" b="b"/>
              <a:pathLst>
                <a:path w="12580619" h="2621915">
                  <a:moveTo>
                    <a:pt x="8780628" y="1559538"/>
                  </a:moveTo>
                  <a:lnTo>
                    <a:pt x="12580273" y="1559538"/>
                  </a:lnTo>
                  <a:lnTo>
                    <a:pt x="12580273" y="1524710"/>
                  </a:lnTo>
                  <a:lnTo>
                    <a:pt x="8796121" y="1524710"/>
                  </a:lnTo>
                  <a:lnTo>
                    <a:pt x="8017600" y="781704"/>
                  </a:lnTo>
                  <a:lnTo>
                    <a:pt x="8796121" y="34828"/>
                  </a:lnTo>
                  <a:lnTo>
                    <a:pt x="12580273" y="34828"/>
                  </a:lnTo>
                  <a:lnTo>
                    <a:pt x="12580273" y="0"/>
                  </a:lnTo>
                  <a:lnTo>
                    <a:pt x="8780628" y="0"/>
                  </a:lnTo>
                  <a:lnTo>
                    <a:pt x="7986614" y="762355"/>
                  </a:lnTo>
                  <a:lnTo>
                    <a:pt x="4190842" y="762355"/>
                  </a:lnTo>
                  <a:lnTo>
                    <a:pt x="4165490" y="797183"/>
                  </a:lnTo>
                  <a:lnTo>
                    <a:pt x="7986614" y="797183"/>
                  </a:lnTo>
                  <a:lnTo>
                    <a:pt x="8780628" y="1559538"/>
                  </a:lnTo>
                  <a:close/>
                </a:path>
                <a:path w="12580619" h="2621915">
                  <a:moveTo>
                    <a:pt x="3783552" y="2621464"/>
                  </a:moveTo>
                  <a:lnTo>
                    <a:pt x="3828901" y="2621464"/>
                  </a:lnTo>
                  <a:lnTo>
                    <a:pt x="3358096" y="1973609"/>
                  </a:lnTo>
                  <a:lnTo>
                    <a:pt x="4210208" y="797183"/>
                  </a:lnTo>
                  <a:lnTo>
                    <a:pt x="4165490" y="797183"/>
                  </a:lnTo>
                  <a:lnTo>
                    <a:pt x="3323238" y="1954260"/>
                  </a:lnTo>
                  <a:lnTo>
                    <a:pt x="0" y="1954260"/>
                  </a:lnTo>
                  <a:lnTo>
                    <a:pt x="0" y="1989089"/>
                  </a:lnTo>
                  <a:lnTo>
                    <a:pt x="3323238" y="1989089"/>
                  </a:lnTo>
                  <a:lnTo>
                    <a:pt x="3783552" y="2621464"/>
                  </a:lnTo>
                  <a:close/>
                </a:path>
                <a:path w="12580619" h="2621915">
                  <a:moveTo>
                    <a:pt x="8533106" y="2621464"/>
                  </a:moveTo>
                  <a:lnTo>
                    <a:pt x="8587656" y="2621464"/>
                  </a:lnTo>
                  <a:lnTo>
                    <a:pt x="8796121" y="2422509"/>
                  </a:lnTo>
                  <a:lnTo>
                    <a:pt x="12580273" y="2422509"/>
                  </a:lnTo>
                  <a:lnTo>
                    <a:pt x="12580273" y="2383811"/>
                  </a:lnTo>
                  <a:lnTo>
                    <a:pt x="8780628" y="2383811"/>
                  </a:lnTo>
                  <a:lnTo>
                    <a:pt x="8533106" y="2621464"/>
                  </a:lnTo>
                  <a:close/>
                </a:path>
              </a:pathLst>
            </a:custGeom>
            <a:solidFill>
              <a:srgbClr val="000000">
                <a:alpha val="6862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2616396" y="3122086"/>
              <a:ext cx="5671820" cy="7165340"/>
            </a:xfrm>
            <a:custGeom>
              <a:avLst/>
              <a:gdLst/>
              <a:ahLst/>
              <a:cxnLst/>
              <a:rect l="l" t="t" r="r" b="b"/>
              <a:pathLst>
                <a:path w="5671819" h="7165340">
                  <a:moveTo>
                    <a:pt x="5671602" y="7164913"/>
                  </a:moveTo>
                  <a:lnTo>
                    <a:pt x="2524366" y="7164913"/>
                  </a:lnTo>
                  <a:lnTo>
                    <a:pt x="0" y="4640547"/>
                  </a:lnTo>
                  <a:lnTo>
                    <a:pt x="4640547" y="0"/>
                  </a:lnTo>
                  <a:lnTo>
                    <a:pt x="5671602" y="1031055"/>
                  </a:lnTo>
                  <a:lnTo>
                    <a:pt x="5671602" y="7164913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123859" y="3624077"/>
              <a:ext cx="5164455" cy="6663055"/>
            </a:xfrm>
            <a:custGeom>
              <a:avLst/>
              <a:gdLst/>
              <a:ahLst/>
              <a:cxnLst/>
              <a:rect l="l" t="t" r="r" b="b"/>
              <a:pathLst>
                <a:path w="5164455" h="6663055">
                  <a:moveTo>
                    <a:pt x="2527515" y="6662922"/>
                  </a:moveTo>
                  <a:lnTo>
                    <a:pt x="0" y="4135407"/>
                  </a:lnTo>
                  <a:lnTo>
                    <a:pt x="4135407" y="0"/>
                  </a:lnTo>
                  <a:lnTo>
                    <a:pt x="5164140" y="1028732"/>
                  </a:lnTo>
                  <a:lnTo>
                    <a:pt x="5164140" y="1286680"/>
                  </a:lnTo>
                  <a:lnTo>
                    <a:pt x="4135407" y="257947"/>
                  </a:lnTo>
                  <a:lnTo>
                    <a:pt x="260692" y="4132662"/>
                  </a:lnTo>
                  <a:lnTo>
                    <a:pt x="2790952" y="6662922"/>
                  </a:lnTo>
                  <a:lnTo>
                    <a:pt x="2527515" y="66629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2616394" y="0"/>
              <a:ext cx="5671820" cy="5156200"/>
            </a:xfrm>
            <a:custGeom>
              <a:avLst/>
              <a:gdLst/>
              <a:ahLst/>
              <a:cxnLst/>
              <a:rect l="l" t="t" r="r" b="b"/>
              <a:pathLst>
                <a:path w="5671819" h="5156200">
                  <a:moveTo>
                    <a:pt x="5671606" y="3121349"/>
                  </a:moveTo>
                  <a:lnTo>
                    <a:pt x="3637003" y="5155952"/>
                  </a:lnTo>
                  <a:lnTo>
                    <a:pt x="0" y="1518949"/>
                  </a:lnTo>
                  <a:lnTo>
                    <a:pt x="1518949" y="0"/>
                  </a:lnTo>
                  <a:lnTo>
                    <a:pt x="5671606" y="0"/>
                  </a:lnTo>
                  <a:lnTo>
                    <a:pt x="5671606" y="3121349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3014332" y="0"/>
              <a:ext cx="5273675" cy="4756150"/>
            </a:xfrm>
            <a:custGeom>
              <a:avLst/>
              <a:gdLst/>
              <a:ahLst/>
              <a:cxnLst/>
              <a:rect l="l" t="t" r="r" b="b"/>
              <a:pathLst>
                <a:path w="5273675" h="4756150">
                  <a:moveTo>
                    <a:pt x="5273667" y="512632"/>
                  </a:moveTo>
                  <a:lnTo>
                    <a:pt x="4761035" y="0"/>
                  </a:lnTo>
                  <a:lnTo>
                    <a:pt x="4963108" y="0"/>
                  </a:lnTo>
                  <a:lnTo>
                    <a:pt x="5273667" y="310559"/>
                  </a:lnTo>
                  <a:lnTo>
                    <a:pt x="5273667" y="512632"/>
                  </a:lnTo>
                  <a:close/>
                </a:path>
                <a:path w="5273675" h="4756150">
                  <a:moveTo>
                    <a:pt x="3342811" y="4652583"/>
                  </a:moveTo>
                  <a:lnTo>
                    <a:pt x="3239625" y="4549397"/>
                  </a:lnTo>
                  <a:lnTo>
                    <a:pt x="5273667" y="2515354"/>
                  </a:lnTo>
                  <a:lnTo>
                    <a:pt x="5273667" y="2721727"/>
                  </a:lnTo>
                  <a:lnTo>
                    <a:pt x="3342811" y="4652583"/>
                  </a:lnTo>
                  <a:close/>
                </a:path>
                <a:path w="5273675" h="4756150">
                  <a:moveTo>
                    <a:pt x="3239626" y="4755769"/>
                  </a:moveTo>
                  <a:lnTo>
                    <a:pt x="0" y="1516142"/>
                  </a:lnTo>
                  <a:lnTo>
                    <a:pt x="1516142" y="0"/>
                  </a:lnTo>
                  <a:lnTo>
                    <a:pt x="1718214" y="0"/>
                  </a:lnTo>
                  <a:lnTo>
                    <a:pt x="204221" y="1513993"/>
                  </a:lnTo>
                  <a:lnTo>
                    <a:pt x="3342811" y="4652583"/>
                  </a:lnTo>
                  <a:lnTo>
                    <a:pt x="3239626" y="4755769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3397975" y="0"/>
              <a:ext cx="4890135" cy="7666355"/>
            </a:xfrm>
            <a:custGeom>
              <a:avLst/>
              <a:gdLst/>
              <a:ahLst/>
              <a:cxnLst/>
              <a:rect l="l" t="t" r="r" b="b"/>
              <a:pathLst>
                <a:path w="4890134" h="7666355">
                  <a:moveTo>
                    <a:pt x="4890023" y="6742785"/>
                  </a:moveTo>
                  <a:lnTo>
                    <a:pt x="3967028" y="7665781"/>
                  </a:lnTo>
                  <a:lnTo>
                    <a:pt x="0" y="3698753"/>
                  </a:lnTo>
                  <a:lnTo>
                    <a:pt x="3698753" y="0"/>
                  </a:lnTo>
                  <a:lnTo>
                    <a:pt x="4235301" y="0"/>
                  </a:lnTo>
                  <a:lnTo>
                    <a:pt x="4890023" y="654721"/>
                  </a:lnTo>
                  <a:lnTo>
                    <a:pt x="4890023" y="6742785"/>
                  </a:lnTo>
                  <a:close/>
                </a:path>
              </a:pathLst>
            </a:custGeom>
            <a:solidFill>
              <a:srgbClr val="000000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3506006" y="0"/>
              <a:ext cx="4782185" cy="7666355"/>
            </a:xfrm>
            <a:custGeom>
              <a:avLst/>
              <a:gdLst/>
              <a:ahLst/>
              <a:cxnLst/>
              <a:rect l="l" t="t" r="r" b="b"/>
              <a:pathLst>
                <a:path w="4782184" h="7666355">
                  <a:moveTo>
                    <a:pt x="4781993" y="6850816"/>
                  </a:moveTo>
                  <a:lnTo>
                    <a:pt x="3967028" y="7665781"/>
                  </a:lnTo>
                  <a:lnTo>
                    <a:pt x="0" y="3698753"/>
                  </a:lnTo>
                  <a:lnTo>
                    <a:pt x="3698753" y="0"/>
                  </a:lnTo>
                  <a:lnTo>
                    <a:pt x="4235301" y="0"/>
                  </a:lnTo>
                  <a:lnTo>
                    <a:pt x="4781993" y="546691"/>
                  </a:lnTo>
                  <a:lnTo>
                    <a:pt x="4781993" y="6850816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3936650" y="163000"/>
              <a:ext cx="4351655" cy="7071995"/>
            </a:xfrm>
            <a:custGeom>
              <a:avLst/>
              <a:gdLst/>
              <a:ahLst/>
              <a:cxnLst/>
              <a:rect l="l" t="t" r="r" b="b"/>
              <a:pathLst>
                <a:path w="4351655" h="7071995">
                  <a:moveTo>
                    <a:pt x="3535975" y="7071951"/>
                  </a:moveTo>
                  <a:lnTo>
                    <a:pt x="0" y="3535975"/>
                  </a:lnTo>
                  <a:lnTo>
                    <a:pt x="3535975" y="0"/>
                  </a:lnTo>
                  <a:lnTo>
                    <a:pt x="4351348" y="815372"/>
                  </a:lnTo>
                  <a:lnTo>
                    <a:pt x="4351348" y="1035931"/>
                  </a:lnTo>
                  <a:lnTo>
                    <a:pt x="3535975" y="220558"/>
                  </a:lnTo>
                  <a:lnTo>
                    <a:pt x="222904" y="3533629"/>
                  </a:lnTo>
                  <a:lnTo>
                    <a:pt x="3648601" y="6959325"/>
                  </a:lnTo>
                  <a:lnTo>
                    <a:pt x="3535975" y="7071951"/>
                  </a:lnTo>
                  <a:close/>
                </a:path>
                <a:path w="4351655" h="7071995">
                  <a:moveTo>
                    <a:pt x="3648601" y="6959325"/>
                  </a:moveTo>
                  <a:lnTo>
                    <a:pt x="3535975" y="6846700"/>
                  </a:lnTo>
                  <a:lnTo>
                    <a:pt x="4351348" y="6031327"/>
                  </a:lnTo>
                  <a:lnTo>
                    <a:pt x="4351348" y="6256578"/>
                  </a:lnTo>
                  <a:lnTo>
                    <a:pt x="3648601" y="69593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39828"/>
              <a:ext cx="3749040" cy="875030"/>
            </a:xfrm>
            <a:custGeom>
              <a:avLst/>
              <a:gdLst/>
              <a:ahLst/>
              <a:cxnLst/>
              <a:rect l="l" t="t" r="r" b="b"/>
              <a:pathLst>
                <a:path w="3749040" h="875030">
                  <a:moveTo>
                    <a:pt x="3664000" y="874896"/>
                  </a:moveTo>
                  <a:lnTo>
                    <a:pt x="3631024" y="868247"/>
                  </a:lnTo>
                  <a:lnTo>
                    <a:pt x="3604062" y="850127"/>
                  </a:lnTo>
                  <a:lnTo>
                    <a:pt x="3585866" y="823277"/>
                  </a:lnTo>
                  <a:lnTo>
                    <a:pt x="3579189" y="790438"/>
                  </a:lnTo>
                  <a:lnTo>
                    <a:pt x="3580582" y="774806"/>
                  </a:lnTo>
                  <a:lnTo>
                    <a:pt x="3584626" y="760391"/>
                  </a:lnTo>
                  <a:lnTo>
                    <a:pt x="3591116" y="747194"/>
                  </a:lnTo>
                  <a:lnTo>
                    <a:pt x="3599848" y="735216"/>
                  </a:lnTo>
                  <a:lnTo>
                    <a:pt x="3005084" y="28152"/>
                  </a:lnTo>
                  <a:lnTo>
                    <a:pt x="0" y="28152"/>
                  </a:lnTo>
                  <a:lnTo>
                    <a:pt x="0" y="0"/>
                  </a:lnTo>
                  <a:lnTo>
                    <a:pt x="3017044" y="0"/>
                  </a:lnTo>
                  <a:lnTo>
                    <a:pt x="3619420" y="717891"/>
                  </a:lnTo>
                  <a:lnTo>
                    <a:pt x="3703078" y="717891"/>
                  </a:lnTo>
                  <a:lnTo>
                    <a:pt x="3722036" y="730343"/>
                  </a:lnTo>
                  <a:lnTo>
                    <a:pt x="3740877" y="757142"/>
                  </a:lnTo>
                  <a:lnTo>
                    <a:pt x="3748811" y="790438"/>
                  </a:lnTo>
                  <a:lnTo>
                    <a:pt x="3742134" y="823277"/>
                  </a:lnTo>
                  <a:lnTo>
                    <a:pt x="3723938" y="850127"/>
                  </a:lnTo>
                  <a:lnTo>
                    <a:pt x="3696976" y="868247"/>
                  </a:lnTo>
                  <a:lnTo>
                    <a:pt x="3664000" y="874896"/>
                  </a:lnTo>
                  <a:close/>
                </a:path>
                <a:path w="3749040" h="875030">
                  <a:moveTo>
                    <a:pt x="3703078" y="717891"/>
                  </a:moveTo>
                  <a:lnTo>
                    <a:pt x="3619420" y="717891"/>
                  </a:lnTo>
                  <a:lnTo>
                    <a:pt x="3628951" y="712833"/>
                  </a:lnTo>
                  <a:lnTo>
                    <a:pt x="3639400" y="709094"/>
                  </a:lnTo>
                  <a:lnTo>
                    <a:pt x="3650460" y="706776"/>
                  </a:lnTo>
                  <a:lnTo>
                    <a:pt x="3661825" y="705980"/>
                  </a:lnTo>
                  <a:lnTo>
                    <a:pt x="3694836" y="712477"/>
                  </a:lnTo>
                  <a:lnTo>
                    <a:pt x="3703078" y="717891"/>
                  </a:lnTo>
                  <a:close/>
                </a:path>
              </a:pathLst>
            </a:custGeom>
            <a:solidFill>
              <a:srgbClr val="002629">
                <a:alpha val="6862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8034519"/>
              <a:ext cx="2641600" cy="2252980"/>
            </a:xfrm>
            <a:custGeom>
              <a:avLst/>
              <a:gdLst/>
              <a:ahLst/>
              <a:cxnLst/>
              <a:rect l="l" t="t" r="r" b="b"/>
              <a:pathLst>
                <a:path w="2641600" h="2252979">
                  <a:moveTo>
                    <a:pt x="2489587" y="2252480"/>
                  </a:moveTo>
                  <a:lnTo>
                    <a:pt x="2470044" y="2252480"/>
                  </a:lnTo>
                  <a:lnTo>
                    <a:pt x="2474864" y="2242615"/>
                  </a:lnTo>
                  <a:lnTo>
                    <a:pt x="2485704" y="2219350"/>
                  </a:lnTo>
                  <a:lnTo>
                    <a:pt x="2496014" y="2196084"/>
                  </a:lnTo>
                  <a:lnTo>
                    <a:pt x="2505796" y="2172819"/>
                  </a:lnTo>
                  <a:lnTo>
                    <a:pt x="2507206" y="2168589"/>
                  </a:lnTo>
                  <a:lnTo>
                    <a:pt x="2512846" y="2165769"/>
                  </a:lnTo>
                  <a:lnTo>
                    <a:pt x="2517076" y="2168589"/>
                  </a:lnTo>
                  <a:lnTo>
                    <a:pt x="2521306" y="2169999"/>
                  </a:lnTo>
                  <a:lnTo>
                    <a:pt x="2524126" y="2175639"/>
                  </a:lnTo>
                  <a:lnTo>
                    <a:pt x="2521306" y="2179869"/>
                  </a:lnTo>
                  <a:lnTo>
                    <a:pt x="2511524" y="2203355"/>
                  </a:lnTo>
                  <a:lnTo>
                    <a:pt x="2501214" y="2227105"/>
                  </a:lnTo>
                  <a:lnTo>
                    <a:pt x="2490374" y="2250854"/>
                  </a:lnTo>
                  <a:lnTo>
                    <a:pt x="2489587" y="2252480"/>
                  </a:lnTo>
                  <a:close/>
                </a:path>
                <a:path w="2641600" h="2252979">
                  <a:moveTo>
                    <a:pt x="2553736" y="2088219"/>
                  </a:moveTo>
                  <a:lnTo>
                    <a:pt x="2548096" y="2088219"/>
                  </a:lnTo>
                  <a:lnTo>
                    <a:pt x="2543866" y="2086809"/>
                  </a:lnTo>
                  <a:lnTo>
                    <a:pt x="2541046" y="2082579"/>
                  </a:lnTo>
                  <a:lnTo>
                    <a:pt x="2542457" y="2076939"/>
                  </a:lnTo>
                  <a:lnTo>
                    <a:pt x="2550652" y="2052616"/>
                  </a:lnTo>
                  <a:lnTo>
                    <a:pt x="2558319" y="2028294"/>
                  </a:lnTo>
                  <a:lnTo>
                    <a:pt x="2565457" y="2003971"/>
                  </a:lnTo>
                  <a:lnTo>
                    <a:pt x="2572067" y="1979649"/>
                  </a:lnTo>
                  <a:lnTo>
                    <a:pt x="2573477" y="1975419"/>
                  </a:lnTo>
                  <a:lnTo>
                    <a:pt x="2577707" y="1972599"/>
                  </a:lnTo>
                  <a:lnTo>
                    <a:pt x="2586167" y="1975419"/>
                  </a:lnTo>
                  <a:lnTo>
                    <a:pt x="2588987" y="1979649"/>
                  </a:lnTo>
                  <a:lnTo>
                    <a:pt x="2587577" y="1983879"/>
                  </a:lnTo>
                  <a:lnTo>
                    <a:pt x="2580967" y="2008422"/>
                  </a:lnTo>
                  <a:lnTo>
                    <a:pt x="2573829" y="2033229"/>
                  </a:lnTo>
                  <a:lnTo>
                    <a:pt x="2566162" y="2058036"/>
                  </a:lnTo>
                  <a:lnTo>
                    <a:pt x="2556556" y="2086809"/>
                  </a:lnTo>
                  <a:lnTo>
                    <a:pt x="2553736" y="2088219"/>
                  </a:lnTo>
                  <a:close/>
                </a:path>
                <a:path w="2641600" h="2252979">
                  <a:moveTo>
                    <a:pt x="2607317" y="1890818"/>
                  </a:moveTo>
                  <a:lnTo>
                    <a:pt x="2601677" y="1890818"/>
                  </a:lnTo>
                  <a:lnTo>
                    <a:pt x="2597447" y="1889408"/>
                  </a:lnTo>
                  <a:lnTo>
                    <a:pt x="2594627" y="1885178"/>
                  </a:lnTo>
                  <a:lnTo>
                    <a:pt x="2594627" y="1880948"/>
                  </a:lnTo>
                  <a:lnTo>
                    <a:pt x="2599650" y="1855590"/>
                  </a:lnTo>
                  <a:lnTo>
                    <a:pt x="2604144" y="1830364"/>
                  </a:lnTo>
                  <a:lnTo>
                    <a:pt x="2608110" y="1805403"/>
                  </a:lnTo>
                  <a:lnTo>
                    <a:pt x="2611547" y="1780838"/>
                  </a:lnTo>
                  <a:lnTo>
                    <a:pt x="2611547" y="1776608"/>
                  </a:lnTo>
                  <a:lnTo>
                    <a:pt x="2615777" y="1772378"/>
                  </a:lnTo>
                  <a:lnTo>
                    <a:pt x="2621416" y="1773788"/>
                  </a:lnTo>
                  <a:lnTo>
                    <a:pt x="2625647" y="1773788"/>
                  </a:lnTo>
                  <a:lnTo>
                    <a:pt x="2629877" y="1778018"/>
                  </a:lnTo>
                  <a:lnTo>
                    <a:pt x="2628467" y="1783658"/>
                  </a:lnTo>
                  <a:lnTo>
                    <a:pt x="2625030" y="1809038"/>
                  </a:lnTo>
                  <a:lnTo>
                    <a:pt x="2621064" y="1834418"/>
                  </a:lnTo>
                  <a:lnTo>
                    <a:pt x="2616570" y="1859798"/>
                  </a:lnTo>
                  <a:lnTo>
                    <a:pt x="2611546" y="1885178"/>
                  </a:lnTo>
                  <a:lnTo>
                    <a:pt x="2610137" y="1887998"/>
                  </a:lnTo>
                  <a:lnTo>
                    <a:pt x="2607317" y="1890818"/>
                  </a:lnTo>
                  <a:close/>
                </a:path>
                <a:path w="2641600" h="2252979">
                  <a:moveTo>
                    <a:pt x="2634107" y="1687777"/>
                  </a:moveTo>
                  <a:lnTo>
                    <a:pt x="2624237" y="1687777"/>
                  </a:lnTo>
                  <a:lnTo>
                    <a:pt x="2621417" y="1683547"/>
                  </a:lnTo>
                  <a:lnTo>
                    <a:pt x="2621417" y="1679317"/>
                  </a:lnTo>
                  <a:lnTo>
                    <a:pt x="2623047" y="1653937"/>
                  </a:lnTo>
                  <a:lnTo>
                    <a:pt x="2623884" y="1628557"/>
                  </a:lnTo>
                  <a:lnTo>
                    <a:pt x="2624190" y="1603397"/>
                  </a:lnTo>
                  <a:lnTo>
                    <a:pt x="2624237" y="1569337"/>
                  </a:lnTo>
                  <a:lnTo>
                    <a:pt x="2628467" y="1565107"/>
                  </a:lnTo>
                  <a:lnTo>
                    <a:pt x="2636927" y="1565107"/>
                  </a:lnTo>
                  <a:lnTo>
                    <a:pt x="2641157" y="1569337"/>
                  </a:lnTo>
                  <a:lnTo>
                    <a:pt x="2641157" y="1577797"/>
                  </a:lnTo>
                  <a:lnTo>
                    <a:pt x="2640915" y="1603397"/>
                  </a:lnTo>
                  <a:lnTo>
                    <a:pt x="2640276" y="1629262"/>
                  </a:lnTo>
                  <a:lnTo>
                    <a:pt x="2639372" y="1655127"/>
                  </a:lnTo>
                  <a:lnTo>
                    <a:pt x="2638394" y="1679317"/>
                  </a:lnTo>
                  <a:lnTo>
                    <a:pt x="2638337" y="1683547"/>
                  </a:lnTo>
                  <a:lnTo>
                    <a:pt x="2634107" y="1687777"/>
                  </a:lnTo>
                  <a:close/>
                </a:path>
                <a:path w="2641600" h="2252979">
                  <a:moveTo>
                    <a:pt x="2629877" y="1479096"/>
                  </a:moveTo>
                  <a:lnTo>
                    <a:pt x="2625647" y="1479096"/>
                  </a:lnTo>
                  <a:lnTo>
                    <a:pt x="2621417" y="1476276"/>
                  </a:lnTo>
                  <a:lnTo>
                    <a:pt x="2621298" y="1469226"/>
                  </a:lnTo>
                  <a:lnTo>
                    <a:pt x="2619280" y="1445256"/>
                  </a:lnTo>
                  <a:lnTo>
                    <a:pt x="2617011" y="1419876"/>
                  </a:lnTo>
                  <a:lnTo>
                    <a:pt x="2614477" y="1394496"/>
                  </a:lnTo>
                  <a:lnTo>
                    <a:pt x="2611547" y="1369116"/>
                  </a:lnTo>
                  <a:lnTo>
                    <a:pt x="2611547" y="1364886"/>
                  </a:lnTo>
                  <a:lnTo>
                    <a:pt x="2614367" y="1360656"/>
                  </a:lnTo>
                  <a:lnTo>
                    <a:pt x="2618597" y="1359246"/>
                  </a:lnTo>
                  <a:lnTo>
                    <a:pt x="2622827" y="1359246"/>
                  </a:lnTo>
                  <a:lnTo>
                    <a:pt x="2634459" y="1417761"/>
                  </a:lnTo>
                  <a:lnTo>
                    <a:pt x="2638337" y="1469226"/>
                  </a:lnTo>
                  <a:lnTo>
                    <a:pt x="2638337" y="1473456"/>
                  </a:lnTo>
                  <a:lnTo>
                    <a:pt x="2634107" y="1477686"/>
                  </a:lnTo>
                  <a:lnTo>
                    <a:pt x="2629877" y="1479096"/>
                  </a:lnTo>
                  <a:close/>
                </a:path>
                <a:path w="2641600" h="2252979">
                  <a:moveTo>
                    <a:pt x="2601677" y="1274645"/>
                  </a:moveTo>
                  <a:lnTo>
                    <a:pt x="2597447" y="1274645"/>
                  </a:lnTo>
                  <a:lnTo>
                    <a:pt x="2594627" y="1271825"/>
                  </a:lnTo>
                  <a:lnTo>
                    <a:pt x="2593217" y="1267595"/>
                  </a:lnTo>
                  <a:lnTo>
                    <a:pt x="2587885" y="1242458"/>
                  </a:lnTo>
                  <a:lnTo>
                    <a:pt x="2582289" y="1217716"/>
                  </a:lnTo>
                  <a:lnTo>
                    <a:pt x="2576164" y="1193240"/>
                  </a:lnTo>
                  <a:lnTo>
                    <a:pt x="2569247" y="1168895"/>
                  </a:lnTo>
                  <a:lnTo>
                    <a:pt x="2567837" y="1164665"/>
                  </a:lnTo>
                  <a:lnTo>
                    <a:pt x="2570657" y="1159025"/>
                  </a:lnTo>
                  <a:lnTo>
                    <a:pt x="2574887" y="1159025"/>
                  </a:lnTo>
                  <a:lnTo>
                    <a:pt x="2579117" y="1157615"/>
                  </a:lnTo>
                  <a:lnTo>
                    <a:pt x="2584756" y="1160435"/>
                  </a:lnTo>
                  <a:lnTo>
                    <a:pt x="2584756" y="1164665"/>
                  </a:lnTo>
                  <a:lnTo>
                    <a:pt x="2591080" y="1189230"/>
                  </a:lnTo>
                  <a:lnTo>
                    <a:pt x="2597270" y="1214191"/>
                  </a:lnTo>
                  <a:lnTo>
                    <a:pt x="2603197" y="1239417"/>
                  </a:lnTo>
                  <a:lnTo>
                    <a:pt x="2608727" y="1264775"/>
                  </a:lnTo>
                  <a:lnTo>
                    <a:pt x="2610137" y="1269005"/>
                  </a:lnTo>
                  <a:lnTo>
                    <a:pt x="2607316" y="1273235"/>
                  </a:lnTo>
                  <a:lnTo>
                    <a:pt x="2601677" y="1274645"/>
                  </a:lnTo>
                  <a:close/>
                </a:path>
                <a:path w="2641600" h="2252979">
                  <a:moveTo>
                    <a:pt x="2550916" y="1077244"/>
                  </a:moveTo>
                  <a:lnTo>
                    <a:pt x="2545276" y="1077244"/>
                  </a:lnTo>
                  <a:lnTo>
                    <a:pt x="2542456" y="1074424"/>
                  </a:lnTo>
                  <a:lnTo>
                    <a:pt x="2541046" y="1071604"/>
                  </a:lnTo>
                  <a:lnTo>
                    <a:pt x="2532542" y="1047502"/>
                  </a:lnTo>
                  <a:lnTo>
                    <a:pt x="2523774" y="1023664"/>
                  </a:lnTo>
                  <a:lnTo>
                    <a:pt x="2514476" y="999826"/>
                  </a:lnTo>
                  <a:lnTo>
                    <a:pt x="2504386" y="975724"/>
                  </a:lnTo>
                  <a:lnTo>
                    <a:pt x="2502976" y="971494"/>
                  </a:lnTo>
                  <a:lnTo>
                    <a:pt x="2504386" y="965854"/>
                  </a:lnTo>
                  <a:lnTo>
                    <a:pt x="2512846" y="963034"/>
                  </a:lnTo>
                  <a:lnTo>
                    <a:pt x="2518486" y="964444"/>
                  </a:lnTo>
                  <a:lnTo>
                    <a:pt x="2519896" y="968674"/>
                  </a:lnTo>
                  <a:lnTo>
                    <a:pt x="2529392" y="992181"/>
                  </a:lnTo>
                  <a:lnTo>
                    <a:pt x="2538755" y="1016085"/>
                  </a:lnTo>
                  <a:lnTo>
                    <a:pt x="2547854" y="1040254"/>
                  </a:lnTo>
                  <a:lnTo>
                    <a:pt x="2556556" y="1064554"/>
                  </a:lnTo>
                  <a:lnTo>
                    <a:pt x="2557966" y="1068784"/>
                  </a:lnTo>
                  <a:lnTo>
                    <a:pt x="2555146" y="1074424"/>
                  </a:lnTo>
                  <a:lnTo>
                    <a:pt x="2550916" y="1075834"/>
                  </a:lnTo>
                  <a:lnTo>
                    <a:pt x="2550916" y="1077244"/>
                  </a:lnTo>
                  <a:close/>
                </a:path>
                <a:path w="2641600" h="2252979">
                  <a:moveTo>
                    <a:pt x="2471956" y="888304"/>
                  </a:moveTo>
                  <a:lnTo>
                    <a:pt x="2467726" y="888304"/>
                  </a:lnTo>
                  <a:lnTo>
                    <a:pt x="2464906" y="886894"/>
                  </a:lnTo>
                  <a:lnTo>
                    <a:pt x="2463496" y="884074"/>
                  </a:lnTo>
                  <a:lnTo>
                    <a:pt x="2440055" y="838953"/>
                  </a:lnTo>
                  <a:lnTo>
                    <a:pt x="2428004" y="816261"/>
                  </a:lnTo>
                  <a:lnTo>
                    <a:pt x="2415556" y="793833"/>
                  </a:lnTo>
                  <a:lnTo>
                    <a:pt x="2412736" y="789603"/>
                  </a:lnTo>
                  <a:lnTo>
                    <a:pt x="2414146" y="783963"/>
                  </a:lnTo>
                  <a:lnTo>
                    <a:pt x="2418376" y="782553"/>
                  </a:lnTo>
                  <a:lnTo>
                    <a:pt x="2422606" y="779733"/>
                  </a:lnTo>
                  <a:lnTo>
                    <a:pt x="2428246" y="781143"/>
                  </a:lnTo>
                  <a:lnTo>
                    <a:pt x="2429656" y="785373"/>
                  </a:lnTo>
                  <a:lnTo>
                    <a:pt x="2442324" y="807801"/>
                  </a:lnTo>
                  <a:lnTo>
                    <a:pt x="2454860" y="830493"/>
                  </a:lnTo>
                  <a:lnTo>
                    <a:pt x="2467131" y="853186"/>
                  </a:lnTo>
                  <a:lnTo>
                    <a:pt x="2479006" y="875614"/>
                  </a:lnTo>
                  <a:lnTo>
                    <a:pt x="2480416" y="879844"/>
                  </a:lnTo>
                  <a:lnTo>
                    <a:pt x="2479006" y="885484"/>
                  </a:lnTo>
                  <a:lnTo>
                    <a:pt x="2474776" y="886894"/>
                  </a:lnTo>
                  <a:lnTo>
                    <a:pt x="2471956" y="888304"/>
                  </a:lnTo>
                  <a:close/>
                </a:path>
                <a:path w="2641600" h="2252979">
                  <a:moveTo>
                    <a:pt x="2370436" y="710643"/>
                  </a:moveTo>
                  <a:lnTo>
                    <a:pt x="2364796" y="710643"/>
                  </a:lnTo>
                  <a:lnTo>
                    <a:pt x="2361976" y="709233"/>
                  </a:lnTo>
                  <a:lnTo>
                    <a:pt x="2360566" y="706413"/>
                  </a:lnTo>
                  <a:lnTo>
                    <a:pt x="2346355" y="685285"/>
                  </a:lnTo>
                  <a:lnTo>
                    <a:pt x="2331484" y="664289"/>
                  </a:lnTo>
                  <a:lnTo>
                    <a:pt x="2316349" y="643557"/>
                  </a:lnTo>
                  <a:lnTo>
                    <a:pt x="2301345" y="623222"/>
                  </a:lnTo>
                  <a:lnTo>
                    <a:pt x="2298525" y="618992"/>
                  </a:lnTo>
                  <a:lnTo>
                    <a:pt x="2298525" y="614762"/>
                  </a:lnTo>
                  <a:lnTo>
                    <a:pt x="2306985" y="609122"/>
                  </a:lnTo>
                  <a:lnTo>
                    <a:pt x="2311216" y="609122"/>
                  </a:lnTo>
                  <a:lnTo>
                    <a:pt x="2314035" y="613352"/>
                  </a:lnTo>
                  <a:lnTo>
                    <a:pt x="2329656" y="633687"/>
                  </a:lnTo>
                  <a:lnTo>
                    <a:pt x="2344879" y="654419"/>
                  </a:lnTo>
                  <a:lnTo>
                    <a:pt x="2359839" y="675415"/>
                  </a:lnTo>
                  <a:lnTo>
                    <a:pt x="2374666" y="696543"/>
                  </a:lnTo>
                  <a:lnTo>
                    <a:pt x="2377486" y="700773"/>
                  </a:lnTo>
                  <a:lnTo>
                    <a:pt x="2376076" y="706413"/>
                  </a:lnTo>
                  <a:lnTo>
                    <a:pt x="2371846" y="707823"/>
                  </a:lnTo>
                  <a:lnTo>
                    <a:pt x="2370436" y="710643"/>
                  </a:lnTo>
                  <a:close/>
                </a:path>
                <a:path w="2641600" h="2252979">
                  <a:moveTo>
                    <a:pt x="2246355" y="548492"/>
                  </a:moveTo>
                  <a:lnTo>
                    <a:pt x="2239305" y="548492"/>
                  </a:lnTo>
                  <a:lnTo>
                    <a:pt x="2237895" y="547082"/>
                  </a:lnTo>
                  <a:lnTo>
                    <a:pt x="2235075" y="545672"/>
                  </a:lnTo>
                  <a:lnTo>
                    <a:pt x="2200354" y="507778"/>
                  </a:lnTo>
                  <a:lnTo>
                    <a:pt x="2164575" y="470942"/>
                  </a:lnTo>
                  <a:lnTo>
                    <a:pt x="2161755" y="468122"/>
                  </a:lnTo>
                  <a:lnTo>
                    <a:pt x="2161755" y="462482"/>
                  </a:lnTo>
                  <a:lnTo>
                    <a:pt x="2164575" y="458252"/>
                  </a:lnTo>
                  <a:lnTo>
                    <a:pt x="2167395" y="455432"/>
                  </a:lnTo>
                  <a:lnTo>
                    <a:pt x="2173035" y="455432"/>
                  </a:lnTo>
                  <a:lnTo>
                    <a:pt x="2213044" y="495088"/>
                  </a:lnTo>
                  <a:lnTo>
                    <a:pt x="2247765" y="532982"/>
                  </a:lnTo>
                  <a:lnTo>
                    <a:pt x="2250585" y="535802"/>
                  </a:lnTo>
                  <a:lnTo>
                    <a:pt x="2250585" y="541442"/>
                  </a:lnTo>
                  <a:lnTo>
                    <a:pt x="2246355" y="545672"/>
                  </a:lnTo>
                  <a:lnTo>
                    <a:pt x="2246355" y="548492"/>
                  </a:lnTo>
                  <a:close/>
                </a:path>
                <a:path w="2641600" h="2252979">
                  <a:moveTo>
                    <a:pt x="0" y="438544"/>
                  </a:moveTo>
                  <a:lnTo>
                    <a:pt x="0" y="413954"/>
                  </a:lnTo>
                  <a:lnTo>
                    <a:pt x="5172" y="409144"/>
                  </a:lnTo>
                  <a:lnTo>
                    <a:pt x="24185" y="391981"/>
                  </a:lnTo>
                  <a:lnTo>
                    <a:pt x="28415" y="389161"/>
                  </a:lnTo>
                  <a:lnTo>
                    <a:pt x="32645" y="389161"/>
                  </a:lnTo>
                  <a:lnTo>
                    <a:pt x="39695" y="396211"/>
                  </a:lnTo>
                  <a:lnTo>
                    <a:pt x="39695" y="401851"/>
                  </a:lnTo>
                  <a:lnTo>
                    <a:pt x="35465" y="406081"/>
                  </a:lnTo>
                  <a:lnTo>
                    <a:pt x="16452" y="423244"/>
                  </a:lnTo>
                  <a:lnTo>
                    <a:pt x="0" y="438544"/>
                  </a:lnTo>
                  <a:close/>
                </a:path>
                <a:path w="2641600" h="2252979">
                  <a:moveTo>
                    <a:pt x="2098304" y="404671"/>
                  </a:moveTo>
                  <a:lnTo>
                    <a:pt x="2092664" y="404671"/>
                  </a:lnTo>
                  <a:lnTo>
                    <a:pt x="2091254" y="403261"/>
                  </a:lnTo>
                  <a:lnTo>
                    <a:pt x="2071977" y="386584"/>
                  </a:lnTo>
                  <a:lnTo>
                    <a:pt x="2052303" y="370302"/>
                  </a:lnTo>
                  <a:lnTo>
                    <a:pt x="2032365" y="354286"/>
                  </a:lnTo>
                  <a:lnTo>
                    <a:pt x="2012294" y="338401"/>
                  </a:lnTo>
                  <a:lnTo>
                    <a:pt x="2008064" y="335581"/>
                  </a:lnTo>
                  <a:lnTo>
                    <a:pt x="2008064" y="329941"/>
                  </a:lnTo>
                  <a:lnTo>
                    <a:pt x="2010884" y="327121"/>
                  </a:lnTo>
                  <a:lnTo>
                    <a:pt x="2013704" y="322891"/>
                  </a:lnTo>
                  <a:lnTo>
                    <a:pt x="2019344" y="322891"/>
                  </a:lnTo>
                  <a:lnTo>
                    <a:pt x="2022164" y="325711"/>
                  </a:lnTo>
                  <a:lnTo>
                    <a:pt x="2062349" y="357612"/>
                  </a:lnTo>
                  <a:lnTo>
                    <a:pt x="2082442" y="373894"/>
                  </a:lnTo>
                  <a:lnTo>
                    <a:pt x="2102534" y="390571"/>
                  </a:lnTo>
                  <a:lnTo>
                    <a:pt x="2106764" y="393391"/>
                  </a:lnTo>
                  <a:lnTo>
                    <a:pt x="2106764" y="399031"/>
                  </a:lnTo>
                  <a:lnTo>
                    <a:pt x="2103944" y="403261"/>
                  </a:lnTo>
                  <a:lnTo>
                    <a:pt x="2101124" y="403261"/>
                  </a:lnTo>
                  <a:lnTo>
                    <a:pt x="2098304" y="404671"/>
                  </a:lnTo>
                  <a:close/>
                </a:path>
                <a:path w="2641600" h="2252979">
                  <a:moveTo>
                    <a:pt x="113015" y="342631"/>
                  </a:moveTo>
                  <a:lnTo>
                    <a:pt x="105965" y="342631"/>
                  </a:lnTo>
                  <a:lnTo>
                    <a:pt x="103145" y="341221"/>
                  </a:lnTo>
                  <a:lnTo>
                    <a:pt x="101735" y="339811"/>
                  </a:lnTo>
                  <a:lnTo>
                    <a:pt x="98915" y="335581"/>
                  </a:lnTo>
                  <a:lnTo>
                    <a:pt x="98915" y="331351"/>
                  </a:lnTo>
                  <a:lnTo>
                    <a:pt x="103145" y="328531"/>
                  </a:lnTo>
                  <a:lnTo>
                    <a:pt x="123480" y="312911"/>
                  </a:lnTo>
                  <a:lnTo>
                    <a:pt x="144211" y="297687"/>
                  </a:lnTo>
                  <a:lnTo>
                    <a:pt x="165207" y="282728"/>
                  </a:lnTo>
                  <a:lnTo>
                    <a:pt x="186335" y="267901"/>
                  </a:lnTo>
                  <a:lnTo>
                    <a:pt x="190565" y="265081"/>
                  </a:lnTo>
                  <a:lnTo>
                    <a:pt x="196206" y="266491"/>
                  </a:lnTo>
                  <a:lnTo>
                    <a:pt x="197615" y="270721"/>
                  </a:lnTo>
                  <a:lnTo>
                    <a:pt x="200436" y="274951"/>
                  </a:lnTo>
                  <a:lnTo>
                    <a:pt x="199025" y="280591"/>
                  </a:lnTo>
                  <a:lnTo>
                    <a:pt x="194795" y="282001"/>
                  </a:lnTo>
                  <a:lnTo>
                    <a:pt x="173667" y="296211"/>
                  </a:lnTo>
                  <a:lnTo>
                    <a:pt x="152672" y="311082"/>
                  </a:lnTo>
                  <a:lnTo>
                    <a:pt x="111605" y="341221"/>
                  </a:lnTo>
                  <a:lnTo>
                    <a:pt x="113015" y="342631"/>
                  </a:lnTo>
                  <a:close/>
                </a:path>
                <a:path w="2641600" h="2252979">
                  <a:moveTo>
                    <a:pt x="1936153" y="279181"/>
                  </a:moveTo>
                  <a:lnTo>
                    <a:pt x="1930514" y="279181"/>
                  </a:lnTo>
                  <a:lnTo>
                    <a:pt x="1929103" y="277771"/>
                  </a:lnTo>
                  <a:lnTo>
                    <a:pt x="1907711" y="264045"/>
                  </a:lnTo>
                  <a:lnTo>
                    <a:pt x="1885922" y="250452"/>
                  </a:lnTo>
                  <a:lnTo>
                    <a:pt x="1863869" y="237123"/>
                  </a:lnTo>
                  <a:lnTo>
                    <a:pt x="1841683" y="224191"/>
                  </a:lnTo>
                  <a:lnTo>
                    <a:pt x="1837453" y="221371"/>
                  </a:lnTo>
                  <a:lnTo>
                    <a:pt x="1836043" y="217141"/>
                  </a:lnTo>
                  <a:lnTo>
                    <a:pt x="1841683" y="208680"/>
                  </a:lnTo>
                  <a:lnTo>
                    <a:pt x="1845913" y="207270"/>
                  </a:lnTo>
                  <a:lnTo>
                    <a:pt x="1850143" y="210090"/>
                  </a:lnTo>
                  <a:lnTo>
                    <a:pt x="1872329" y="223045"/>
                  </a:lnTo>
                  <a:lnTo>
                    <a:pt x="1894382" y="236528"/>
                  </a:lnTo>
                  <a:lnTo>
                    <a:pt x="1916171" y="250540"/>
                  </a:lnTo>
                  <a:lnTo>
                    <a:pt x="1937564" y="265081"/>
                  </a:lnTo>
                  <a:lnTo>
                    <a:pt x="1941794" y="267901"/>
                  </a:lnTo>
                  <a:lnTo>
                    <a:pt x="1943203" y="273541"/>
                  </a:lnTo>
                  <a:lnTo>
                    <a:pt x="1938974" y="277771"/>
                  </a:lnTo>
                  <a:lnTo>
                    <a:pt x="1936153" y="279181"/>
                  </a:lnTo>
                  <a:close/>
                </a:path>
                <a:path w="2641600" h="2252979">
                  <a:moveTo>
                    <a:pt x="282216" y="228421"/>
                  </a:moveTo>
                  <a:lnTo>
                    <a:pt x="276576" y="228421"/>
                  </a:lnTo>
                  <a:lnTo>
                    <a:pt x="273756" y="227011"/>
                  </a:lnTo>
                  <a:lnTo>
                    <a:pt x="272346" y="224191"/>
                  </a:lnTo>
                  <a:lnTo>
                    <a:pt x="269526" y="219961"/>
                  </a:lnTo>
                  <a:lnTo>
                    <a:pt x="270936" y="214320"/>
                  </a:lnTo>
                  <a:lnTo>
                    <a:pt x="275166" y="212910"/>
                  </a:lnTo>
                  <a:lnTo>
                    <a:pt x="297594" y="200242"/>
                  </a:lnTo>
                  <a:lnTo>
                    <a:pt x="320286" y="187707"/>
                  </a:lnTo>
                  <a:lnTo>
                    <a:pt x="342978" y="175435"/>
                  </a:lnTo>
                  <a:lnTo>
                    <a:pt x="365406" y="163560"/>
                  </a:lnTo>
                  <a:lnTo>
                    <a:pt x="369636" y="162150"/>
                  </a:lnTo>
                  <a:lnTo>
                    <a:pt x="375276" y="163560"/>
                  </a:lnTo>
                  <a:lnTo>
                    <a:pt x="378096" y="172020"/>
                  </a:lnTo>
                  <a:lnTo>
                    <a:pt x="376686" y="177660"/>
                  </a:lnTo>
                  <a:lnTo>
                    <a:pt x="372456" y="179070"/>
                  </a:lnTo>
                  <a:lnTo>
                    <a:pt x="349434" y="190725"/>
                  </a:lnTo>
                  <a:lnTo>
                    <a:pt x="326807" y="202512"/>
                  </a:lnTo>
                  <a:lnTo>
                    <a:pt x="304446" y="214563"/>
                  </a:lnTo>
                  <a:lnTo>
                    <a:pt x="282216" y="227011"/>
                  </a:lnTo>
                  <a:lnTo>
                    <a:pt x="282216" y="228421"/>
                  </a:lnTo>
                  <a:close/>
                </a:path>
                <a:path w="2641600" h="2252979">
                  <a:moveTo>
                    <a:pt x="1758493" y="177660"/>
                  </a:moveTo>
                  <a:lnTo>
                    <a:pt x="1752853" y="177660"/>
                  </a:lnTo>
                  <a:lnTo>
                    <a:pt x="1751443" y="176250"/>
                  </a:lnTo>
                  <a:lnTo>
                    <a:pt x="1728178" y="164882"/>
                  </a:lnTo>
                  <a:lnTo>
                    <a:pt x="1704913" y="154043"/>
                  </a:lnTo>
                  <a:lnTo>
                    <a:pt x="1681647" y="143732"/>
                  </a:lnTo>
                  <a:lnTo>
                    <a:pt x="1658382" y="133950"/>
                  </a:lnTo>
                  <a:lnTo>
                    <a:pt x="1654152" y="132540"/>
                  </a:lnTo>
                  <a:lnTo>
                    <a:pt x="1651332" y="126900"/>
                  </a:lnTo>
                  <a:lnTo>
                    <a:pt x="1654152" y="122670"/>
                  </a:lnTo>
                  <a:lnTo>
                    <a:pt x="1655562" y="118440"/>
                  </a:lnTo>
                  <a:lnTo>
                    <a:pt x="1661202" y="115620"/>
                  </a:lnTo>
                  <a:lnTo>
                    <a:pt x="1665432" y="118440"/>
                  </a:lnTo>
                  <a:lnTo>
                    <a:pt x="1688918" y="128222"/>
                  </a:lnTo>
                  <a:lnTo>
                    <a:pt x="1712667" y="138533"/>
                  </a:lnTo>
                  <a:lnTo>
                    <a:pt x="1736417" y="149372"/>
                  </a:lnTo>
                  <a:lnTo>
                    <a:pt x="1759903" y="160740"/>
                  </a:lnTo>
                  <a:lnTo>
                    <a:pt x="1764133" y="162150"/>
                  </a:lnTo>
                  <a:lnTo>
                    <a:pt x="1765543" y="167790"/>
                  </a:lnTo>
                  <a:lnTo>
                    <a:pt x="1764133" y="172020"/>
                  </a:lnTo>
                  <a:lnTo>
                    <a:pt x="1762723" y="174840"/>
                  </a:lnTo>
                  <a:lnTo>
                    <a:pt x="1758493" y="177660"/>
                  </a:lnTo>
                  <a:close/>
                </a:path>
                <a:path w="2641600" h="2252979">
                  <a:moveTo>
                    <a:pt x="464107" y="136770"/>
                  </a:moveTo>
                  <a:lnTo>
                    <a:pt x="459877" y="136770"/>
                  </a:lnTo>
                  <a:lnTo>
                    <a:pt x="455647" y="135360"/>
                  </a:lnTo>
                  <a:lnTo>
                    <a:pt x="452827" y="126900"/>
                  </a:lnTo>
                  <a:lnTo>
                    <a:pt x="454237" y="121260"/>
                  </a:lnTo>
                  <a:lnTo>
                    <a:pt x="458467" y="119850"/>
                  </a:lnTo>
                  <a:lnTo>
                    <a:pt x="481974" y="110355"/>
                  </a:lnTo>
                  <a:lnTo>
                    <a:pt x="505878" y="100991"/>
                  </a:lnTo>
                  <a:lnTo>
                    <a:pt x="530047" y="91892"/>
                  </a:lnTo>
                  <a:lnTo>
                    <a:pt x="554347" y="83190"/>
                  </a:lnTo>
                  <a:lnTo>
                    <a:pt x="558577" y="81780"/>
                  </a:lnTo>
                  <a:lnTo>
                    <a:pt x="564217" y="84600"/>
                  </a:lnTo>
                  <a:lnTo>
                    <a:pt x="567037" y="93060"/>
                  </a:lnTo>
                  <a:lnTo>
                    <a:pt x="564217" y="98700"/>
                  </a:lnTo>
                  <a:lnTo>
                    <a:pt x="559987" y="100110"/>
                  </a:lnTo>
                  <a:lnTo>
                    <a:pt x="535885" y="108614"/>
                  </a:lnTo>
                  <a:lnTo>
                    <a:pt x="512047" y="117383"/>
                  </a:lnTo>
                  <a:lnTo>
                    <a:pt x="488209" y="126680"/>
                  </a:lnTo>
                  <a:lnTo>
                    <a:pt x="464107" y="136770"/>
                  </a:lnTo>
                  <a:close/>
                </a:path>
                <a:path w="2641600" h="2252979">
                  <a:moveTo>
                    <a:pt x="1569552" y="98700"/>
                  </a:moveTo>
                  <a:lnTo>
                    <a:pt x="1563912" y="98700"/>
                  </a:lnTo>
                  <a:lnTo>
                    <a:pt x="1539589" y="90504"/>
                  </a:lnTo>
                  <a:lnTo>
                    <a:pt x="1515267" y="82837"/>
                  </a:lnTo>
                  <a:lnTo>
                    <a:pt x="1490944" y="75699"/>
                  </a:lnTo>
                  <a:lnTo>
                    <a:pt x="1466621" y="69090"/>
                  </a:lnTo>
                  <a:lnTo>
                    <a:pt x="1462391" y="67680"/>
                  </a:lnTo>
                  <a:lnTo>
                    <a:pt x="1459571" y="63450"/>
                  </a:lnTo>
                  <a:lnTo>
                    <a:pt x="1462392" y="54990"/>
                  </a:lnTo>
                  <a:lnTo>
                    <a:pt x="1466621" y="52170"/>
                  </a:lnTo>
                  <a:lnTo>
                    <a:pt x="1470852" y="53580"/>
                  </a:lnTo>
                  <a:lnTo>
                    <a:pt x="1495394" y="60189"/>
                  </a:lnTo>
                  <a:lnTo>
                    <a:pt x="1520202" y="67327"/>
                  </a:lnTo>
                  <a:lnTo>
                    <a:pt x="1545009" y="74994"/>
                  </a:lnTo>
                  <a:lnTo>
                    <a:pt x="1573782" y="84600"/>
                  </a:lnTo>
                  <a:lnTo>
                    <a:pt x="1576602" y="88830"/>
                  </a:lnTo>
                  <a:lnTo>
                    <a:pt x="1575192" y="94470"/>
                  </a:lnTo>
                  <a:lnTo>
                    <a:pt x="1572372" y="97290"/>
                  </a:lnTo>
                  <a:lnTo>
                    <a:pt x="1569552" y="98700"/>
                  </a:lnTo>
                  <a:close/>
                </a:path>
                <a:path w="2641600" h="2252979">
                  <a:moveTo>
                    <a:pt x="657278" y="71910"/>
                  </a:moveTo>
                  <a:lnTo>
                    <a:pt x="658688" y="70500"/>
                  </a:lnTo>
                  <a:lnTo>
                    <a:pt x="651638" y="70500"/>
                  </a:lnTo>
                  <a:lnTo>
                    <a:pt x="648818" y="67680"/>
                  </a:lnTo>
                  <a:lnTo>
                    <a:pt x="647408" y="64860"/>
                  </a:lnTo>
                  <a:lnTo>
                    <a:pt x="645998" y="60630"/>
                  </a:lnTo>
                  <a:lnTo>
                    <a:pt x="648818" y="54990"/>
                  </a:lnTo>
                  <a:lnTo>
                    <a:pt x="653048" y="54990"/>
                  </a:lnTo>
                  <a:lnTo>
                    <a:pt x="702574" y="42476"/>
                  </a:lnTo>
                  <a:lnTo>
                    <a:pt x="727800" y="36549"/>
                  </a:lnTo>
                  <a:lnTo>
                    <a:pt x="753158" y="31020"/>
                  </a:lnTo>
                  <a:lnTo>
                    <a:pt x="757388" y="29610"/>
                  </a:lnTo>
                  <a:lnTo>
                    <a:pt x="761618" y="32430"/>
                  </a:lnTo>
                  <a:lnTo>
                    <a:pt x="763028" y="38070"/>
                  </a:lnTo>
                  <a:lnTo>
                    <a:pt x="764438" y="42300"/>
                  </a:lnTo>
                  <a:lnTo>
                    <a:pt x="761618" y="46530"/>
                  </a:lnTo>
                  <a:lnTo>
                    <a:pt x="755978" y="47940"/>
                  </a:lnTo>
                  <a:lnTo>
                    <a:pt x="730840" y="53271"/>
                  </a:lnTo>
                  <a:lnTo>
                    <a:pt x="706099" y="58867"/>
                  </a:lnTo>
                  <a:lnTo>
                    <a:pt x="681622" y="64992"/>
                  </a:lnTo>
                  <a:lnTo>
                    <a:pt x="657278" y="71910"/>
                  </a:lnTo>
                  <a:close/>
                </a:path>
                <a:path w="2641600" h="2252979">
                  <a:moveTo>
                    <a:pt x="1372151" y="46530"/>
                  </a:moveTo>
                  <a:lnTo>
                    <a:pt x="1366511" y="46530"/>
                  </a:lnTo>
                  <a:lnTo>
                    <a:pt x="1341153" y="41705"/>
                  </a:lnTo>
                  <a:lnTo>
                    <a:pt x="1266401" y="29610"/>
                  </a:lnTo>
                  <a:lnTo>
                    <a:pt x="1262170" y="29610"/>
                  </a:lnTo>
                  <a:lnTo>
                    <a:pt x="1257940" y="25380"/>
                  </a:lnTo>
                  <a:lnTo>
                    <a:pt x="1259262" y="20092"/>
                  </a:lnTo>
                  <a:lnTo>
                    <a:pt x="1259350" y="15510"/>
                  </a:lnTo>
                  <a:lnTo>
                    <a:pt x="1263581" y="11280"/>
                  </a:lnTo>
                  <a:lnTo>
                    <a:pt x="1269220" y="12690"/>
                  </a:lnTo>
                  <a:lnTo>
                    <a:pt x="1294601" y="16126"/>
                  </a:lnTo>
                  <a:lnTo>
                    <a:pt x="1345361" y="24586"/>
                  </a:lnTo>
                  <a:lnTo>
                    <a:pt x="1377791" y="35250"/>
                  </a:lnTo>
                  <a:lnTo>
                    <a:pt x="1377791" y="39480"/>
                  </a:lnTo>
                  <a:lnTo>
                    <a:pt x="1374971" y="43710"/>
                  </a:lnTo>
                  <a:lnTo>
                    <a:pt x="1372151" y="46530"/>
                  </a:lnTo>
                  <a:close/>
                </a:path>
                <a:path w="2641600" h="2252979">
                  <a:moveTo>
                    <a:pt x="857499" y="31020"/>
                  </a:moveTo>
                  <a:lnTo>
                    <a:pt x="853269" y="31020"/>
                  </a:lnTo>
                  <a:lnTo>
                    <a:pt x="849039" y="28200"/>
                  </a:lnTo>
                  <a:lnTo>
                    <a:pt x="849039" y="19740"/>
                  </a:lnTo>
                  <a:lnTo>
                    <a:pt x="851859" y="15510"/>
                  </a:lnTo>
                  <a:lnTo>
                    <a:pt x="907554" y="8107"/>
                  </a:lnTo>
                  <a:lnTo>
                    <a:pt x="959019" y="4229"/>
                  </a:lnTo>
                  <a:lnTo>
                    <a:pt x="963249" y="4229"/>
                  </a:lnTo>
                  <a:lnTo>
                    <a:pt x="967479" y="7050"/>
                  </a:lnTo>
                  <a:lnTo>
                    <a:pt x="967479" y="16920"/>
                  </a:lnTo>
                  <a:lnTo>
                    <a:pt x="964659" y="21150"/>
                  </a:lnTo>
                  <a:lnTo>
                    <a:pt x="959019" y="21150"/>
                  </a:lnTo>
                  <a:lnTo>
                    <a:pt x="934432" y="22692"/>
                  </a:lnTo>
                  <a:lnTo>
                    <a:pt x="909316" y="25027"/>
                  </a:lnTo>
                  <a:lnTo>
                    <a:pt x="857499" y="31020"/>
                  </a:lnTo>
                  <a:close/>
                </a:path>
                <a:path w="2641600" h="2252979">
                  <a:moveTo>
                    <a:pt x="1169110" y="19740"/>
                  </a:moveTo>
                  <a:lnTo>
                    <a:pt x="1164880" y="19740"/>
                  </a:lnTo>
                  <a:lnTo>
                    <a:pt x="1114825" y="17801"/>
                  </a:lnTo>
                  <a:lnTo>
                    <a:pt x="1089929" y="17162"/>
                  </a:lnTo>
                  <a:lnTo>
                    <a:pt x="1064770" y="16920"/>
                  </a:lnTo>
                  <a:lnTo>
                    <a:pt x="1057719" y="16920"/>
                  </a:lnTo>
                  <a:lnTo>
                    <a:pt x="1053490" y="12690"/>
                  </a:lnTo>
                  <a:lnTo>
                    <a:pt x="1053490" y="4229"/>
                  </a:lnTo>
                  <a:lnTo>
                    <a:pt x="1057720" y="0"/>
                  </a:lnTo>
                  <a:lnTo>
                    <a:pt x="1064772" y="0"/>
                  </a:lnTo>
                  <a:lnTo>
                    <a:pt x="1090128" y="242"/>
                  </a:lnTo>
                  <a:lnTo>
                    <a:pt x="1115354" y="881"/>
                  </a:lnTo>
                  <a:lnTo>
                    <a:pt x="1164880" y="2819"/>
                  </a:lnTo>
                  <a:lnTo>
                    <a:pt x="1169110" y="2819"/>
                  </a:lnTo>
                  <a:lnTo>
                    <a:pt x="1173340" y="7050"/>
                  </a:lnTo>
                  <a:lnTo>
                    <a:pt x="1173340" y="16920"/>
                  </a:lnTo>
                  <a:lnTo>
                    <a:pt x="1169110" y="19740"/>
                  </a:lnTo>
                  <a:close/>
                </a:path>
              </a:pathLst>
            </a:custGeom>
            <a:solidFill>
              <a:srgbClr val="000000">
                <a:alpha val="6862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1276005" y="2061151"/>
            <a:ext cx="12045315" cy="2277110"/>
          </a:xfrm>
          <a:prstGeom prst="rect">
            <a:avLst/>
          </a:prstGeom>
        </p:spPr>
        <p:txBody>
          <a:bodyPr wrap="square" lIns="0" tIns="126364" rIns="0" bIns="0" rtlCol="0" vert="horz">
            <a:spAutoFit/>
          </a:bodyPr>
          <a:lstStyle/>
          <a:p>
            <a:pPr marL="12700" marR="5080">
              <a:lnSpc>
                <a:spcPts val="5630"/>
              </a:lnSpc>
              <a:spcBef>
                <a:spcPts val="994"/>
              </a:spcBef>
            </a:pPr>
            <a:r>
              <a:rPr dirty="0" sz="5400" spc="-335" b="1">
                <a:solidFill>
                  <a:srgbClr val="002629"/>
                </a:solidFill>
                <a:latin typeface="Arial"/>
                <a:cs typeface="Arial"/>
              </a:rPr>
              <a:t>R</a:t>
            </a:r>
            <a:r>
              <a:rPr dirty="0" sz="5400" spc="160" b="1">
                <a:solidFill>
                  <a:srgbClr val="002629"/>
                </a:solidFill>
                <a:latin typeface="Arial"/>
                <a:cs typeface="Arial"/>
              </a:rPr>
              <a:t>I</a:t>
            </a:r>
            <a:r>
              <a:rPr dirty="0" sz="5400" spc="190" b="1">
                <a:solidFill>
                  <a:srgbClr val="002629"/>
                </a:solidFill>
                <a:latin typeface="Arial"/>
                <a:cs typeface="Arial"/>
              </a:rPr>
              <a:t>C</a:t>
            </a:r>
            <a:r>
              <a:rPr dirty="0" sz="5400" spc="-645" b="1">
                <a:solidFill>
                  <a:srgbClr val="002629"/>
                </a:solidFill>
                <a:latin typeface="Arial"/>
                <a:cs typeface="Arial"/>
              </a:rPr>
              <a:t>E</a:t>
            </a:r>
            <a:r>
              <a:rPr dirty="0" sz="5400" spc="-470" b="1">
                <a:solidFill>
                  <a:srgbClr val="002629"/>
                </a:solidFill>
                <a:latin typeface="Arial"/>
                <a:cs typeface="Arial"/>
              </a:rPr>
              <a:t> </a:t>
            </a:r>
            <a:r>
              <a:rPr dirty="0" sz="5400" spc="-650" b="1">
                <a:solidFill>
                  <a:srgbClr val="002629"/>
                </a:solidFill>
                <a:latin typeface="Arial"/>
                <a:cs typeface="Arial"/>
              </a:rPr>
              <a:t>L</a:t>
            </a:r>
            <a:r>
              <a:rPr dirty="0" sz="5400" spc="-645" b="1">
                <a:solidFill>
                  <a:srgbClr val="002629"/>
                </a:solidFill>
                <a:latin typeface="Arial"/>
                <a:cs typeface="Arial"/>
              </a:rPr>
              <a:t>E</a:t>
            </a:r>
            <a:r>
              <a:rPr dirty="0" sz="5400" spc="175" b="1">
                <a:solidFill>
                  <a:srgbClr val="002629"/>
                </a:solidFill>
                <a:latin typeface="Arial"/>
                <a:cs typeface="Arial"/>
              </a:rPr>
              <a:t>A</a:t>
            </a:r>
            <a:r>
              <a:rPr dirty="0" sz="5400" spc="-270" b="1">
                <a:solidFill>
                  <a:srgbClr val="002629"/>
                </a:solidFill>
                <a:latin typeface="Arial"/>
                <a:cs typeface="Arial"/>
              </a:rPr>
              <a:t>F</a:t>
            </a:r>
            <a:r>
              <a:rPr dirty="0" sz="5400" spc="-470" b="1">
                <a:solidFill>
                  <a:srgbClr val="002629"/>
                </a:solidFill>
                <a:latin typeface="Arial"/>
                <a:cs typeface="Arial"/>
              </a:rPr>
              <a:t> </a:t>
            </a:r>
            <a:r>
              <a:rPr dirty="0" sz="5400" spc="65" b="1">
                <a:solidFill>
                  <a:srgbClr val="002629"/>
                </a:solidFill>
                <a:latin typeface="Arial"/>
                <a:cs typeface="Arial"/>
              </a:rPr>
              <a:t>D</a:t>
            </a:r>
            <a:r>
              <a:rPr dirty="0" sz="5400" spc="160" b="1">
                <a:solidFill>
                  <a:srgbClr val="002629"/>
                </a:solidFill>
                <a:latin typeface="Arial"/>
                <a:cs typeface="Arial"/>
              </a:rPr>
              <a:t>I</a:t>
            </a:r>
            <a:r>
              <a:rPr dirty="0" sz="5400" spc="-254" b="1">
                <a:solidFill>
                  <a:srgbClr val="002629"/>
                </a:solidFill>
                <a:latin typeface="Arial"/>
                <a:cs typeface="Arial"/>
              </a:rPr>
              <a:t>S</a:t>
            </a:r>
            <a:r>
              <a:rPr dirty="0" sz="5400" spc="-645" b="1">
                <a:solidFill>
                  <a:srgbClr val="002629"/>
                </a:solidFill>
                <a:latin typeface="Arial"/>
                <a:cs typeface="Arial"/>
              </a:rPr>
              <a:t>E</a:t>
            </a:r>
            <a:r>
              <a:rPr dirty="0" sz="5400" spc="175" b="1">
                <a:solidFill>
                  <a:srgbClr val="002629"/>
                </a:solidFill>
                <a:latin typeface="Arial"/>
                <a:cs typeface="Arial"/>
              </a:rPr>
              <a:t>A</a:t>
            </a:r>
            <a:r>
              <a:rPr dirty="0" sz="5400" spc="-254" b="1">
                <a:solidFill>
                  <a:srgbClr val="002629"/>
                </a:solidFill>
                <a:latin typeface="Arial"/>
                <a:cs typeface="Arial"/>
              </a:rPr>
              <a:t>S</a:t>
            </a:r>
            <a:r>
              <a:rPr dirty="0" sz="5400" spc="-645" b="1">
                <a:solidFill>
                  <a:srgbClr val="002629"/>
                </a:solidFill>
                <a:latin typeface="Arial"/>
                <a:cs typeface="Arial"/>
              </a:rPr>
              <a:t>E</a:t>
            </a:r>
            <a:r>
              <a:rPr dirty="0" sz="5400" spc="-254" b="1">
                <a:solidFill>
                  <a:srgbClr val="002629"/>
                </a:solidFill>
                <a:latin typeface="Arial"/>
                <a:cs typeface="Arial"/>
              </a:rPr>
              <a:t>S</a:t>
            </a:r>
            <a:r>
              <a:rPr dirty="0" sz="5400" spc="-470" b="1">
                <a:solidFill>
                  <a:srgbClr val="002629"/>
                </a:solidFill>
                <a:latin typeface="Arial"/>
                <a:cs typeface="Arial"/>
              </a:rPr>
              <a:t> </a:t>
            </a:r>
            <a:r>
              <a:rPr dirty="0" sz="5400" spc="65" b="1">
                <a:solidFill>
                  <a:srgbClr val="002629"/>
                </a:solidFill>
                <a:latin typeface="Arial"/>
                <a:cs typeface="Arial"/>
              </a:rPr>
              <a:t>D</a:t>
            </a:r>
            <a:r>
              <a:rPr dirty="0" sz="5400" spc="-645" b="1">
                <a:solidFill>
                  <a:srgbClr val="002629"/>
                </a:solidFill>
                <a:latin typeface="Arial"/>
                <a:cs typeface="Arial"/>
              </a:rPr>
              <a:t>E</a:t>
            </a:r>
            <a:r>
              <a:rPr dirty="0" sz="5400" spc="-40" b="1">
                <a:solidFill>
                  <a:srgbClr val="002629"/>
                </a:solidFill>
                <a:latin typeface="Arial"/>
                <a:cs typeface="Arial"/>
              </a:rPr>
              <a:t>T</a:t>
            </a:r>
            <a:r>
              <a:rPr dirty="0" sz="5400" spc="-645" b="1">
                <a:solidFill>
                  <a:srgbClr val="002629"/>
                </a:solidFill>
                <a:latin typeface="Arial"/>
                <a:cs typeface="Arial"/>
              </a:rPr>
              <a:t>E</a:t>
            </a:r>
            <a:r>
              <a:rPr dirty="0" sz="5400" spc="190" b="1">
                <a:solidFill>
                  <a:srgbClr val="002629"/>
                </a:solidFill>
                <a:latin typeface="Arial"/>
                <a:cs typeface="Arial"/>
              </a:rPr>
              <a:t>C</a:t>
            </a:r>
            <a:r>
              <a:rPr dirty="0" sz="5400" spc="-40" b="1">
                <a:solidFill>
                  <a:srgbClr val="002629"/>
                </a:solidFill>
                <a:latin typeface="Arial"/>
                <a:cs typeface="Arial"/>
              </a:rPr>
              <a:t>T</a:t>
            </a:r>
            <a:r>
              <a:rPr dirty="0" sz="5400" spc="160" b="1">
                <a:solidFill>
                  <a:srgbClr val="002629"/>
                </a:solidFill>
                <a:latin typeface="Arial"/>
                <a:cs typeface="Arial"/>
              </a:rPr>
              <a:t>I</a:t>
            </a:r>
            <a:r>
              <a:rPr dirty="0" sz="5400" spc="45" b="1">
                <a:solidFill>
                  <a:srgbClr val="002629"/>
                </a:solidFill>
                <a:latin typeface="Arial"/>
                <a:cs typeface="Arial"/>
              </a:rPr>
              <a:t>O</a:t>
            </a:r>
            <a:r>
              <a:rPr dirty="0" sz="5400" spc="135" b="1">
                <a:solidFill>
                  <a:srgbClr val="002629"/>
                </a:solidFill>
                <a:latin typeface="Arial"/>
                <a:cs typeface="Arial"/>
              </a:rPr>
              <a:t>N  </a:t>
            </a:r>
            <a:r>
              <a:rPr dirty="0" sz="5400" spc="-254" b="1">
                <a:solidFill>
                  <a:srgbClr val="002629"/>
                </a:solidFill>
                <a:latin typeface="Arial"/>
                <a:cs typeface="Arial"/>
              </a:rPr>
              <a:t>S</a:t>
            </a:r>
            <a:r>
              <a:rPr dirty="0" sz="5400" spc="180" b="1">
                <a:solidFill>
                  <a:srgbClr val="002629"/>
                </a:solidFill>
                <a:latin typeface="Arial"/>
                <a:cs typeface="Arial"/>
              </a:rPr>
              <a:t>Y</a:t>
            </a:r>
            <a:r>
              <a:rPr dirty="0" sz="5400" spc="-254" b="1">
                <a:solidFill>
                  <a:srgbClr val="002629"/>
                </a:solidFill>
                <a:latin typeface="Arial"/>
                <a:cs typeface="Arial"/>
              </a:rPr>
              <a:t>S</a:t>
            </a:r>
            <a:r>
              <a:rPr dirty="0" sz="5400" spc="-40" b="1">
                <a:solidFill>
                  <a:srgbClr val="002629"/>
                </a:solidFill>
                <a:latin typeface="Arial"/>
                <a:cs typeface="Arial"/>
              </a:rPr>
              <a:t>T</a:t>
            </a:r>
            <a:r>
              <a:rPr dirty="0" sz="5400" spc="-645" b="1">
                <a:solidFill>
                  <a:srgbClr val="002629"/>
                </a:solidFill>
                <a:latin typeface="Arial"/>
                <a:cs typeface="Arial"/>
              </a:rPr>
              <a:t>E</a:t>
            </a:r>
            <a:r>
              <a:rPr dirty="0" sz="5400" spc="550" b="1">
                <a:solidFill>
                  <a:srgbClr val="002629"/>
                </a:solidFill>
                <a:latin typeface="Arial"/>
                <a:cs typeface="Arial"/>
              </a:rPr>
              <a:t>M</a:t>
            </a:r>
            <a:r>
              <a:rPr dirty="0" sz="5400" spc="-470" b="1">
                <a:solidFill>
                  <a:srgbClr val="002629"/>
                </a:solidFill>
                <a:latin typeface="Arial"/>
                <a:cs typeface="Arial"/>
              </a:rPr>
              <a:t> </a:t>
            </a:r>
            <a:r>
              <a:rPr dirty="0" sz="5400" spc="-55" b="1">
                <a:solidFill>
                  <a:srgbClr val="002629"/>
                </a:solidFill>
                <a:latin typeface="Arial"/>
                <a:cs typeface="Arial"/>
              </a:rPr>
              <a:t>U</a:t>
            </a:r>
            <a:r>
              <a:rPr dirty="0" sz="5400" spc="-254" b="1">
                <a:solidFill>
                  <a:srgbClr val="002629"/>
                </a:solidFill>
                <a:latin typeface="Arial"/>
                <a:cs typeface="Arial"/>
              </a:rPr>
              <a:t>S</a:t>
            </a:r>
            <a:r>
              <a:rPr dirty="0" sz="5400" spc="160" b="1">
                <a:solidFill>
                  <a:srgbClr val="002629"/>
                </a:solidFill>
                <a:latin typeface="Arial"/>
                <a:cs typeface="Arial"/>
              </a:rPr>
              <a:t>I</a:t>
            </a:r>
            <a:r>
              <a:rPr dirty="0" sz="5400" spc="229" b="1">
                <a:solidFill>
                  <a:srgbClr val="002629"/>
                </a:solidFill>
                <a:latin typeface="Arial"/>
                <a:cs typeface="Arial"/>
              </a:rPr>
              <a:t>N</a:t>
            </a:r>
            <a:r>
              <a:rPr dirty="0" sz="5400" spc="-114" b="1">
                <a:solidFill>
                  <a:srgbClr val="002629"/>
                </a:solidFill>
                <a:latin typeface="Arial"/>
                <a:cs typeface="Arial"/>
              </a:rPr>
              <a:t>G</a:t>
            </a:r>
            <a:r>
              <a:rPr dirty="0" sz="5400" spc="-470" b="1">
                <a:solidFill>
                  <a:srgbClr val="002629"/>
                </a:solidFill>
                <a:latin typeface="Arial"/>
                <a:cs typeface="Arial"/>
              </a:rPr>
              <a:t> </a:t>
            </a:r>
            <a:r>
              <a:rPr dirty="0" sz="5400" spc="160" b="1">
                <a:solidFill>
                  <a:srgbClr val="002629"/>
                </a:solidFill>
                <a:latin typeface="Arial"/>
                <a:cs typeface="Arial"/>
              </a:rPr>
              <a:t>I</a:t>
            </a:r>
            <a:r>
              <a:rPr dirty="0" sz="5400" spc="550" b="1">
                <a:solidFill>
                  <a:srgbClr val="002629"/>
                </a:solidFill>
                <a:latin typeface="Arial"/>
                <a:cs typeface="Arial"/>
              </a:rPr>
              <a:t>M</a:t>
            </a:r>
            <a:r>
              <a:rPr dirty="0" sz="5400" spc="175" b="1">
                <a:solidFill>
                  <a:srgbClr val="002629"/>
                </a:solidFill>
                <a:latin typeface="Arial"/>
                <a:cs typeface="Arial"/>
              </a:rPr>
              <a:t>A</a:t>
            </a:r>
            <a:r>
              <a:rPr dirty="0" sz="5400" spc="-114" b="1">
                <a:solidFill>
                  <a:srgbClr val="002629"/>
                </a:solidFill>
                <a:latin typeface="Arial"/>
                <a:cs typeface="Arial"/>
              </a:rPr>
              <a:t>G</a:t>
            </a:r>
            <a:r>
              <a:rPr dirty="0" sz="5400" spc="-645" b="1">
                <a:solidFill>
                  <a:srgbClr val="002629"/>
                </a:solidFill>
                <a:latin typeface="Arial"/>
                <a:cs typeface="Arial"/>
              </a:rPr>
              <a:t>E</a:t>
            </a:r>
            <a:r>
              <a:rPr dirty="0" sz="5400" spc="-470" b="1">
                <a:solidFill>
                  <a:srgbClr val="002629"/>
                </a:solidFill>
                <a:latin typeface="Arial"/>
                <a:cs typeface="Arial"/>
              </a:rPr>
              <a:t> </a:t>
            </a:r>
            <a:r>
              <a:rPr dirty="0" sz="5400" spc="-170" b="1">
                <a:solidFill>
                  <a:srgbClr val="002629"/>
                </a:solidFill>
                <a:latin typeface="Arial"/>
                <a:cs typeface="Arial"/>
              </a:rPr>
              <a:t>P</a:t>
            </a:r>
            <a:r>
              <a:rPr dirty="0" sz="5400" spc="-335" b="1">
                <a:solidFill>
                  <a:srgbClr val="002629"/>
                </a:solidFill>
                <a:latin typeface="Arial"/>
                <a:cs typeface="Arial"/>
              </a:rPr>
              <a:t>R</a:t>
            </a:r>
            <a:r>
              <a:rPr dirty="0" sz="5400" spc="45" b="1">
                <a:solidFill>
                  <a:srgbClr val="002629"/>
                </a:solidFill>
                <a:latin typeface="Arial"/>
                <a:cs typeface="Arial"/>
              </a:rPr>
              <a:t>O</a:t>
            </a:r>
            <a:r>
              <a:rPr dirty="0" sz="5400" spc="190" b="1">
                <a:solidFill>
                  <a:srgbClr val="002629"/>
                </a:solidFill>
                <a:latin typeface="Arial"/>
                <a:cs typeface="Arial"/>
              </a:rPr>
              <a:t>C</a:t>
            </a:r>
            <a:r>
              <a:rPr dirty="0" sz="5400" spc="-645" b="1">
                <a:solidFill>
                  <a:srgbClr val="002629"/>
                </a:solidFill>
                <a:latin typeface="Arial"/>
                <a:cs typeface="Arial"/>
              </a:rPr>
              <a:t>E</a:t>
            </a:r>
            <a:r>
              <a:rPr dirty="0" sz="5400" spc="-254" b="1">
                <a:solidFill>
                  <a:srgbClr val="002629"/>
                </a:solidFill>
                <a:latin typeface="Arial"/>
                <a:cs typeface="Arial"/>
              </a:rPr>
              <a:t>SS</a:t>
            </a:r>
            <a:r>
              <a:rPr dirty="0" sz="5400" spc="160" b="1">
                <a:solidFill>
                  <a:srgbClr val="002629"/>
                </a:solidFill>
                <a:latin typeface="Arial"/>
                <a:cs typeface="Arial"/>
              </a:rPr>
              <a:t>I</a:t>
            </a:r>
            <a:r>
              <a:rPr dirty="0" sz="5400" spc="229" b="1">
                <a:solidFill>
                  <a:srgbClr val="002629"/>
                </a:solidFill>
                <a:latin typeface="Arial"/>
                <a:cs typeface="Arial"/>
              </a:rPr>
              <a:t>N</a:t>
            </a:r>
            <a:r>
              <a:rPr dirty="0" sz="5400" spc="-65" b="1">
                <a:solidFill>
                  <a:srgbClr val="002629"/>
                </a:solidFill>
                <a:latin typeface="Arial"/>
                <a:cs typeface="Arial"/>
              </a:rPr>
              <a:t>G  </a:t>
            </a:r>
            <a:r>
              <a:rPr dirty="0" sz="5400" spc="175" b="1">
                <a:solidFill>
                  <a:srgbClr val="002629"/>
                </a:solidFill>
                <a:latin typeface="Arial"/>
                <a:cs typeface="Arial"/>
              </a:rPr>
              <a:t>A</a:t>
            </a:r>
            <a:r>
              <a:rPr dirty="0" sz="5400" spc="229" b="1">
                <a:solidFill>
                  <a:srgbClr val="002629"/>
                </a:solidFill>
                <a:latin typeface="Arial"/>
                <a:cs typeface="Arial"/>
              </a:rPr>
              <a:t>N</a:t>
            </a:r>
            <a:r>
              <a:rPr dirty="0" sz="5400" spc="65" b="1">
                <a:solidFill>
                  <a:srgbClr val="002629"/>
                </a:solidFill>
                <a:latin typeface="Arial"/>
                <a:cs typeface="Arial"/>
              </a:rPr>
              <a:t>D</a:t>
            </a:r>
            <a:r>
              <a:rPr dirty="0" sz="5400" spc="-470" b="1">
                <a:solidFill>
                  <a:srgbClr val="002629"/>
                </a:solidFill>
                <a:latin typeface="Arial"/>
                <a:cs typeface="Arial"/>
              </a:rPr>
              <a:t> </a:t>
            </a:r>
            <a:r>
              <a:rPr dirty="0" sz="5400" spc="190" b="1">
                <a:solidFill>
                  <a:srgbClr val="002629"/>
                </a:solidFill>
                <a:latin typeface="Arial"/>
                <a:cs typeface="Arial"/>
              </a:rPr>
              <a:t>C</a:t>
            </a:r>
            <a:r>
              <a:rPr dirty="0" sz="5400" spc="229" b="1">
                <a:solidFill>
                  <a:srgbClr val="002629"/>
                </a:solidFill>
                <a:latin typeface="Arial"/>
                <a:cs typeface="Arial"/>
              </a:rPr>
              <a:t>NN</a:t>
            </a:r>
            <a:endParaRPr sz="5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76005" y="5121128"/>
            <a:ext cx="7955915" cy="24993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16399"/>
              </a:lnSpc>
              <a:spcBef>
                <a:spcPts val="90"/>
              </a:spcBef>
            </a:pPr>
            <a:r>
              <a:rPr dirty="0" sz="4650" spc="465">
                <a:latin typeface="Trebuchet MS"/>
                <a:cs typeface="Trebuchet MS"/>
              </a:rPr>
              <a:t>Hosea</a:t>
            </a:r>
            <a:r>
              <a:rPr dirty="0" sz="4650" spc="-170">
                <a:latin typeface="Trebuchet MS"/>
                <a:cs typeface="Trebuchet MS"/>
              </a:rPr>
              <a:t> </a:t>
            </a:r>
            <a:r>
              <a:rPr dirty="0" sz="4650" spc="275">
                <a:latin typeface="Trebuchet MS"/>
                <a:cs typeface="Trebuchet MS"/>
              </a:rPr>
              <a:t>Natalius</a:t>
            </a:r>
            <a:r>
              <a:rPr dirty="0" sz="4650" spc="-165">
                <a:latin typeface="Trebuchet MS"/>
                <a:cs typeface="Trebuchet MS"/>
              </a:rPr>
              <a:t> </a:t>
            </a:r>
            <a:r>
              <a:rPr dirty="0" sz="4650" spc="1465">
                <a:latin typeface="Trebuchet MS"/>
                <a:cs typeface="Trebuchet MS"/>
              </a:rPr>
              <a:t>–</a:t>
            </a:r>
            <a:r>
              <a:rPr dirty="0" sz="4650" spc="-170">
                <a:latin typeface="Trebuchet MS"/>
                <a:cs typeface="Trebuchet MS"/>
              </a:rPr>
              <a:t> </a:t>
            </a:r>
            <a:r>
              <a:rPr dirty="0" sz="4650" spc="-35">
                <a:latin typeface="Trebuchet MS"/>
                <a:cs typeface="Trebuchet MS"/>
              </a:rPr>
              <a:t>412019012 </a:t>
            </a:r>
            <a:r>
              <a:rPr dirty="0" sz="4650" spc="-1390">
                <a:latin typeface="Trebuchet MS"/>
                <a:cs typeface="Trebuchet MS"/>
              </a:rPr>
              <a:t> </a:t>
            </a:r>
            <a:r>
              <a:rPr dirty="0" sz="4650" spc="180">
                <a:latin typeface="Trebuchet MS"/>
                <a:cs typeface="Trebuchet MS"/>
              </a:rPr>
              <a:t>Ricky</a:t>
            </a:r>
            <a:r>
              <a:rPr dirty="0" sz="4650" spc="-165">
                <a:latin typeface="Trebuchet MS"/>
                <a:cs typeface="Trebuchet MS"/>
              </a:rPr>
              <a:t> </a:t>
            </a:r>
            <a:r>
              <a:rPr dirty="0" sz="4650" spc="430">
                <a:latin typeface="Trebuchet MS"/>
                <a:cs typeface="Trebuchet MS"/>
              </a:rPr>
              <a:t>Pratama</a:t>
            </a:r>
            <a:r>
              <a:rPr dirty="0" sz="4650" spc="-165">
                <a:latin typeface="Trebuchet MS"/>
                <a:cs typeface="Trebuchet MS"/>
              </a:rPr>
              <a:t> </a:t>
            </a:r>
            <a:r>
              <a:rPr dirty="0" sz="4650" spc="1465">
                <a:latin typeface="Trebuchet MS"/>
                <a:cs typeface="Trebuchet MS"/>
              </a:rPr>
              <a:t>–</a:t>
            </a:r>
            <a:r>
              <a:rPr dirty="0" sz="4650" spc="-165">
                <a:latin typeface="Trebuchet MS"/>
                <a:cs typeface="Trebuchet MS"/>
              </a:rPr>
              <a:t> </a:t>
            </a:r>
            <a:r>
              <a:rPr dirty="0" sz="4650" spc="-30">
                <a:latin typeface="Trebuchet MS"/>
                <a:cs typeface="Trebuchet MS"/>
              </a:rPr>
              <a:t>412019013 </a:t>
            </a:r>
            <a:r>
              <a:rPr dirty="0" sz="4650" spc="-25">
                <a:latin typeface="Trebuchet MS"/>
                <a:cs typeface="Trebuchet MS"/>
              </a:rPr>
              <a:t> </a:t>
            </a:r>
            <a:r>
              <a:rPr dirty="0" sz="4650" spc="250">
                <a:latin typeface="Trebuchet MS"/>
                <a:cs typeface="Trebuchet MS"/>
              </a:rPr>
              <a:t>Natalis</a:t>
            </a:r>
            <a:r>
              <a:rPr dirty="0" sz="4650" spc="-155">
                <a:latin typeface="Trebuchet MS"/>
                <a:cs typeface="Trebuchet MS"/>
              </a:rPr>
              <a:t> </a:t>
            </a:r>
            <a:r>
              <a:rPr dirty="0" sz="4650" spc="-45">
                <a:latin typeface="Trebuchet MS"/>
                <a:cs typeface="Trebuchet MS"/>
              </a:rPr>
              <a:t>Felix</a:t>
            </a:r>
            <a:r>
              <a:rPr dirty="0" sz="4650" spc="-155">
                <a:latin typeface="Trebuchet MS"/>
                <a:cs typeface="Trebuchet MS"/>
              </a:rPr>
              <a:t> </a:t>
            </a:r>
            <a:r>
              <a:rPr dirty="0" sz="4650" spc="1465">
                <a:latin typeface="Trebuchet MS"/>
                <a:cs typeface="Trebuchet MS"/>
              </a:rPr>
              <a:t>–</a:t>
            </a:r>
            <a:r>
              <a:rPr dirty="0" sz="4650" spc="-155">
                <a:latin typeface="Trebuchet MS"/>
                <a:cs typeface="Trebuchet MS"/>
              </a:rPr>
              <a:t> </a:t>
            </a:r>
            <a:r>
              <a:rPr dirty="0" sz="4650" spc="-30">
                <a:latin typeface="Trebuchet MS"/>
                <a:cs typeface="Trebuchet MS"/>
              </a:rPr>
              <a:t>412019031</a:t>
            </a:r>
            <a:endParaRPr sz="46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863" y="8916182"/>
            <a:ext cx="6673850" cy="1370965"/>
          </a:xfrm>
          <a:custGeom>
            <a:avLst/>
            <a:gdLst/>
            <a:ahLst/>
            <a:cxnLst/>
            <a:rect l="l" t="t" r="r" b="b"/>
            <a:pathLst>
              <a:path w="6673850" h="1370965">
                <a:moveTo>
                  <a:pt x="6096419" y="577669"/>
                </a:moveTo>
                <a:lnTo>
                  <a:pt x="6064021" y="577669"/>
                </a:lnTo>
                <a:lnTo>
                  <a:pt x="6640294" y="1370817"/>
                </a:lnTo>
                <a:lnTo>
                  <a:pt x="6673645" y="1370817"/>
                </a:lnTo>
                <a:lnTo>
                  <a:pt x="6096419" y="577669"/>
                </a:lnTo>
                <a:close/>
              </a:path>
              <a:path w="6673850" h="1370965">
                <a:moveTo>
                  <a:pt x="2752802" y="0"/>
                </a:moveTo>
                <a:lnTo>
                  <a:pt x="0" y="0"/>
                </a:lnTo>
                <a:lnTo>
                  <a:pt x="0" y="25237"/>
                </a:lnTo>
                <a:lnTo>
                  <a:pt x="2741577" y="25237"/>
                </a:lnTo>
                <a:lnTo>
                  <a:pt x="3305607" y="563648"/>
                </a:lnTo>
                <a:lnTo>
                  <a:pt x="2741577" y="1102058"/>
                </a:lnTo>
                <a:lnTo>
                  <a:pt x="0" y="1102058"/>
                </a:lnTo>
                <a:lnTo>
                  <a:pt x="0" y="1130100"/>
                </a:lnTo>
                <a:lnTo>
                  <a:pt x="2752802" y="1130100"/>
                </a:lnTo>
                <a:lnTo>
                  <a:pt x="3328056" y="577669"/>
                </a:lnTo>
                <a:lnTo>
                  <a:pt x="6096419" y="577669"/>
                </a:lnTo>
                <a:lnTo>
                  <a:pt x="6078052" y="552431"/>
                </a:lnTo>
                <a:lnTo>
                  <a:pt x="3328056" y="552431"/>
                </a:lnTo>
                <a:lnTo>
                  <a:pt x="2752802" y="0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598081" y="8916182"/>
            <a:ext cx="6675120" cy="1370965"/>
          </a:xfrm>
          <a:custGeom>
            <a:avLst/>
            <a:gdLst/>
            <a:ahLst/>
            <a:cxnLst/>
            <a:rect l="l" t="t" r="r" b="b"/>
            <a:pathLst>
              <a:path w="6675119" h="1370965">
                <a:moveTo>
                  <a:pt x="3922250" y="1128165"/>
                </a:moveTo>
                <a:lnTo>
                  <a:pt x="6675053" y="1128165"/>
                </a:lnTo>
                <a:lnTo>
                  <a:pt x="6675053" y="1102927"/>
                </a:lnTo>
                <a:lnTo>
                  <a:pt x="3933475" y="1102927"/>
                </a:lnTo>
                <a:lnTo>
                  <a:pt x="3369445" y="564517"/>
                </a:lnTo>
                <a:lnTo>
                  <a:pt x="3933475" y="23303"/>
                </a:lnTo>
                <a:lnTo>
                  <a:pt x="6675053" y="23303"/>
                </a:lnTo>
                <a:lnTo>
                  <a:pt x="6675053" y="0"/>
                </a:lnTo>
                <a:lnTo>
                  <a:pt x="3920236" y="0"/>
                </a:lnTo>
                <a:lnTo>
                  <a:pt x="3346996" y="550496"/>
                </a:lnTo>
                <a:lnTo>
                  <a:pt x="597000" y="550496"/>
                </a:lnTo>
                <a:lnTo>
                  <a:pt x="578633" y="575734"/>
                </a:lnTo>
                <a:lnTo>
                  <a:pt x="3346996" y="575734"/>
                </a:lnTo>
                <a:lnTo>
                  <a:pt x="3922250" y="1128165"/>
                </a:lnTo>
                <a:close/>
              </a:path>
              <a:path w="6675119" h="1370965">
                <a:moveTo>
                  <a:pt x="0" y="1370817"/>
                </a:moveTo>
                <a:lnTo>
                  <a:pt x="35252" y="1370817"/>
                </a:lnTo>
                <a:lnTo>
                  <a:pt x="611031" y="575734"/>
                </a:lnTo>
                <a:lnTo>
                  <a:pt x="578633" y="575734"/>
                </a:lnTo>
                <a:lnTo>
                  <a:pt x="0" y="1370817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43728" y="2340286"/>
            <a:ext cx="2164135" cy="8172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04089" y="4493612"/>
            <a:ext cx="952499" cy="95249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294038" y="486451"/>
            <a:ext cx="5699760" cy="1003300"/>
          </a:xfrm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6400" spc="705"/>
              <a:t>S</a:t>
            </a:r>
            <a:r>
              <a:rPr dirty="0" sz="6400" spc="615"/>
              <a:t>u</a:t>
            </a:r>
            <a:r>
              <a:rPr dirty="0" sz="6400" spc="1340"/>
              <a:t>m</a:t>
            </a:r>
            <a:r>
              <a:rPr dirty="0" sz="6400" spc="640"/>
              <a:t>b</a:t>
            </a:r>
            <a:r>
              <a:rPr dirty="0" sz="6400" spc="270"/>
              <a:t>e</a:t>
            </a:r>
            <a:r>
              <a:rPr dirty="0" sz="6400" spc="130"/>
              <a:t>r</a:t>
            </a:r>
            <a:r>
              <a:rPr dirty="0" sz="6400" spc="-705"/>
              <a:t> </a:t>
            </a:r>
            <a:r>
              <a:rPr dirty="0" sz="6400" spc="705"/>
              <a:t>K</a:t>
            </a:r>
            <a:r>
              <a:rPr dirty="0" sz="6400" spc="455"/>
              <a:t>o</a:t>
            </a:r>
            <a:r>
              <a:rPr dirty="0" sz="6400" spc="645"/>
              <a:t>d</a:t>
            </a:r>
            <a:r>
              <a:rPr dirty="0" sz="6400" spc="270"/>
              <a:t>e</a:t>
            </a:r>
            <a:endParaRPr sz="6400"/>
          </a:p>
        </p:txBody>
      </p:sp>
      <p:sp>
        <p:nvSpPr>
          <p:cNvPr id="7" name="object 7"/>
          <p:cNvSpPr txBox="1"/>
          <p:nvPr/>
        </p:nvSpPr>
        <p:spPr>
          <a:xfrm>
            <a:off x="1791389" y="3440847"/>
            <a:ext cx="987806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>
                <a:latin typeface="Microsoft Sans Serif"/>
                <a:cs typeface="Microsoft Sans Serif"/>
              </a:rPr>
              <a:t>https://</a:t>
            </a:r>
            <a:r>
              <a:rPr dirty="0" sz="2600">
                <a:latin typeface="Microsoft Sans Serif"/>
                <a:cs typeface="Microsoft Sans Serif"/>
                <a:hlinkClick r:id="rId4"/>
              </a:rPr>
              <a:t>www.kaggle.com/code/raahulg/paddy-leaf-disease-classifier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91389" y="5753934"/>
            <a:ext cx="1348930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20">
                <a:latin typeface="Microsoft Sans Serif"/>
                <a:cs typeface="Microsoft Sans Serif"/>
              </a:rPr>
              <a:t>https://github.com/ejmmedina/rice-disease-classification/blob/master/riceimg-clf-ml2.ipynb</a:t>
            </a:r>
            <a:endParaRPr sz="2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22209" y="0"/>
            <a:ext cx="2366010" cy="4184650"/>
          </a:xfrm>
          <a:custGeom>
            <a:avLst/>
            <a:gdLst/>
            <a:ahLst/>
            <a:cxnLst/>
            <a:rect l="l" t="t" r="r" b="b"/>
            <a:pathLst>
              <a:path w="2366009" h="4184650">
                <a:moveTo>
                  <a:pt x="2365789" y="4184288"/>
                </a:moveTo>
                <a:lnTo>
                  <a:pt x="0" y="2520030"/>
                </a:lnTo>
                <a:lnTo>
                  <a:pt x="1772762" y="0"/>
                </a:lnTo>
                <a:lnTo>
                  <a:pt x="2365789" y="0"/>
                </a:lnTo>
                <a:lnTo>
                  <a:pt x="2365789" y="4184288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119760" y="8807194"/>
            <a:ext cx="2168525" cy="1480185"/>
          </a:xfrm>
          <a:custGeom>
            <a:avLst/>
            <a:gdLst/>
            <a:ahLst/>
            <a:cxnLst/>
            <a:rect l="l" t="t" r="r" b="b"/>
            <a:pathLst>
              <a:path w="2168525" h="1480184">
                <a:moveTo>
                  <a:pt x="2168239" y="1479804"/>
                </a:moveTo>
                <a:lnTo>
                  <a:pt x="101200" y="1479804"/>
                </a:lnTo>
                <a:lnTo>
                  <a:pt x="0" y="1312639"/>
                </a:lnTo>
                <a:lnTo>
                  <a:pt x="2168239" y="0"/>
                </a:lnTo>
                <a:lnTo>
                  <a:pt x="2168239" y="1479804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209463" y="0"/>
            <a:ext cx="2078989" cy="3929379"/>
          </a:xfrm>
          <a:custGeom>
            <a:avLst/>
            <a:gdLst/>
            <a:ahLst/>
            <a:cxnLst/>
            <a:rect l="l" t="t" r="r" b="b"/>
            <a:pathLst>
              <a:path w="2078990" h="3929379">
                <a:moveTo>
                  <a:pt x="2078535" y="3929364"/>
                </a:moveTo>
                <a:lnTo>
                  <a:pt x="0" y="2467179"/>
                </a:lnTo>
                <a:lnTo>
                  <a:pt x="1735583" y="0"/>
                </a:lnTo>
                <a:lnTo>
                  <a:pt x="1863431" y="0"/>
                </a:lnTo>
                <a:lnTo>
                  <a:pt x="146968" y="2439999"/>
                </a:lnTo>
                <a:lnTo>
                  <a:pt x="2078535" y="3798796"/>
                </a:lnTo>
                <a:lnTo>
                  <a:pt x="2078535" y="39293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332582" y="8988311"/>
            <a:ext cx="1955800" cy="1299210"/>
          </a:xfrm>
          <a:custGeom>
            <a:avLst/>
            <a:gdLst/>
            <a:ahLst/>
            <a:cxnLst/>
            <a:rect l="l" t="t" r="r" b="b"/>
            <a:pathLst>
              <a:path w="1955800" h="1299209">
                <a:moveTo>
                  <a:pt x="69552" y="1298686"/>
                </a:moveTo>
                <a:lnTo>
                  <a:pt x="0" y="1183798"/>
                </a:lnTo>
                <a:lnTo>
                  <a:pt x="1955416" y="0"/>
                </a:lnTo>
                <a:lnTo>
                  <a:pt x="1955416" y="92718"/>
                </a:lnTo>
                <a:lnTo>
                  <a:pt x="110371" y="1209698"/>
                </a:lnTo>
                <a:lnTo>
                  <a:pt x="164244" y="1298686"/>
                </a:lnTo>
                <a:lnTo>
                  <a:pt x="69552" y="129868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15964099" y="0"/>
            <a:ext cx="2324100" cy="1781810"/>
            <a:chOff x="15964099" y="0"/>
            <a:chExt cx="2324100" cy="1781810"/>
          </a:xfrm>
        </p:grpSpPr>
        <p:sp>
          <p:nvSpPr>
            <p:cNvPr id="7" name="object 7"/>
            <p:cNvSpPr/>
            <p:nvPr/>
          </p:nvSpPr>
          <p:spPr>
            <a:xfrm>
              <a:off x="16740822" y="0"/>
              <a:ext cx="1468755" cy="691515"/>
            </a:xfrm>
            <a:custGeom>
              <a:avLst/>
              <a:gdLst/>
              <a:ahLst/>
              <a:cxnLst/>
              <a:rect l="l" t="t" r="r" b="b"/>
              <a:pathLst>
                <a:path w="1468755" h="691515">
                  <a:moveTo>
                    <a:pt x="1468420" y="0"/>
                  </a:moveTo>
                  <a:lnTo>
                    <a:pt x="982308" y="691022"/>
                  </a:lnTo>
                  <a:lnTo>
                    <a:pt x="0" y="0"/>
                  </a:lnTo>
                  <a:lnTo>
                    <a:pt x="1468420" y="0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7021082" y="0"/>
              <a:ext cx="988694" cy="465455"/>
            </a:xfrm>
            <a:custGeom>
              <a:avLst/>
              <a:gdLst/>
              <a:ahLst/>
              <a:cxnLst/>
              <a:rect l="l" t="t" r="r" b="b"/>
              <a:pathLst>
                <a:path w="988694" h="465455">
                  <a:moveTo>
                    <a:pt x="661016" y="465004"/>
                  </a:moveTo>
                  <a:lnTo>
                    <a:pt x="0" y="0"/>
                  </a:lnTo>
                  <a:lnTo>
                    <a:pt x="145529" y="0"/>
                  </a:lnTo>
                  <a:lnTo>
                    <a:pt x="640707" y="348342"/>
                  </a:lnTo>
                  <a:lnTo>
                    <a:pt x="885755" y="0"/>
                  </a:lnTo>
                  <a:lnTo>
                    <a:pt x="988133" y="0"/>
                  </a:lnTo>
                  <a:lnTo>
                    <a:pt x="661016" y="465004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5964099" y="0"/>
              <a:ext cx="2324100" cy="1781810"/>
            </a:xfrm>
            <a:custGeom>
              <a:avLst/>
              <a:gdLst/>
              <a:ahLst/>
              <a:cxnLst/>
              <a:rect l="l" t="t" r="r" b="b"/>
              <a:pathLst>
                <a:path w="2324100" h="1781810">
                  <a:moveTo>
                    <a:pt x="2323898" y="1781746"/>
                  </a:moveTo>
                  <a:lnTo>
                    <a:pt x="0" y="146957"/>
                  </a:lnTo>
                  <a:lnTo>
                    <a:pt x="103379" y="0"/>
                  </a:lnTo>
                  <a:lnTo>
                    <a:pt x="2323898" y="0"/>
                  </a:lnTo>
                  <a:lnTo>
                    <a:pt x="2323898" y="1781746"/>
                  </a:lnTo>
                  <a:close/>
                </a:path>
              </a:pathLst>
            </a:custGeom>
            <a:solidFill>
              <a:srgbClr val="000000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16871092" y="7628228"/>
            <a:ext cx="1417320" cy="2659380"/>
          </a:xfrm>
          <a:custGeom>
            <a:avLst/>
            <a:gdLst/>
            <a:ahLst/>
            <a:cxnLst/>
            <a:rect l="l" t="t" r="r" b="b"/>
            <a:pathLst>
              <a:path w="1417319" h="2659379">
                <a:moveTo>
                  <a:pt x="1416905" y="2658771"/>
                </a:moveTo>
                <a:lnTo>
                  <a:pt x="1090306" y="2658771"/>
                </a:lnTo>
                <a:lnTo>
                  <a:pt x="0" y="857786"/>
                </a:lnTo>
                <a:lnTo>
                  <a:pt x="1416905" y="0"/>
                </a:lnTo>
                <a:lnTo>
                  <a:pt x="1416905" y="2658771"/>
                </a:lnTo>
                <a:close/>
              </a:path>
            </a:pathLst>
          </a:custGeom>
          <a:solidFill>
            <a:srgbClr val="000000">
              <a:alpha val="297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025141" y="0"/>
            <a:ext cx="2263140" cy="1728470"/>
          </a:xfrm>
          <a:custGeom>
            <a:avLst/>
            <a:gdLst/>
            <a:ahLst/>
            <a:cxnLst/>
            <a:rect l="l" t="t" r="r" b="b"/>
            <a:pathLst>
              <a:path w="2263140" h="1728470">
                <a:moveTo>
                  <a:pt x="2262857" y="1728180"/>
                </a:moveTo>
                <a:lnTo>
                  <a:pt x="0" y="136331"/>
                </a:lnTo>
                <a:lnTo>
                  <a:pt x="95904" y="0"/>
                </a:lnTo>
                <a:lnTo>
                  <a:pt x="2262857" y="0"/>
                </a:lnTo>
                <a:lnTo>
                  <a:pt x="2262857" y="1728180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916679" y="7667032"/>
            <a:ext cx="1371600" cy="2620010"/>
          </a:xfrm>
          <a:custGeom>
            <a:avLst/>
            <a:gdLst/>
            <a:ahLst/>
            <a:cxnLst/>
            <a:rect l="l" t="t" r="r" b="b"/>
            <a:pathLst>
              <a:path w="1371600" h="2620009">
                <a:moveTo>
                  <a:pt x="1371319" y="2619968"/>
                </a:moveTo>
                <a:lnTo>
                  <a:pt x="1083522" y="2619968"/>
                </a:lnTo>
                <a:lnTo>
                  <a:pt x="0" y="830189"/>
                </a:lnTo>
                <a:lnTo>
                  <a:pt x="1371319" y="0"/>
                </a:lnTo>
                <a:lnTo>
                  <a:pt x="1371319" y="2619968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6269103" y="0"/>
            <a:ext cx="2019300" cy="1513840"/>
          </a:xfrm>
          <a:custGeom>
            <a:avLst/>
            <a:gdLst/>
            <a:ahLst/>
            <a:cxnLst/>
            <a:rect l="l" t="t" r="r" b="b"/>
            <a:pathLst>
              <a:path w="2019300" h="1513840">
                <a:moveTo>
                  <a:pt x="2018896" y="1513465"/>
                </a:moveTo>
                <a:lnTo>
                  <a:pt x="0" y="93235"/>
                </a:lnTo>
                <a:lnTo>
                  <a:pt x="65588" y="0"/>
                </a:lnTo>
                <a:lnTo>
                  <a:pt x="174912" y="0"/>
                </a:lnTo>
                <a:lnTo>
                  <a:pt x="125674" y="69993"/>
                </a:lnTo>
                <a:lnTo>
                  <a:pt x="2018896" y="1401815"/>
                </a:lnTo>
                <a:lnTo>
                  <a:pt x="2018896" y="151346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7099379" y="7821790"/>
            <a:ext cx="1188720" cy="2465705"/>
          </a:xfrm>
          <a:custGeom>
            <a:avLst/>
            <a:gdLst/>
            <a:ahLst/>
            <a:cxnLst/>
            <a:rect l="l" t="t" r="r" b="b"/>
            <a:pathLst>
              <a:path w="1188719" h="2465704">
                <a:moveTo>
                  <a:pt x="0" y="719583"/>
                </a:moveTo>
                <a:lnTo>
                  <a:pt x="1188618" y="0"/>
                </a:lnTo>
                <a:lnTo>
                  <a:pt x="1188618" y="79175"/>
                </a:lnTo>
                <a:lnTo>
                  <a:pt x="94249" y="741700"/>
                </a:lnTo>
                <a:lnTo>
                  <a:pt x="1137653" y="2465210"/>
                </a:lnTo>
                <a:lnTo>
                  <a:pt x="1056793" y="2465210"/>
                </a:lnTo>
                <a:lnTo>
                  <a:pt x="0" y="719583"/>
                </a:lnTo>
                <a:close/>
              </a:path>
              <a:path w="1188719" h="2465704">
                <a:moveTo>
                  <a:pt x="1176383" y="2465210"/>
                </a:moveTo>
                <a:lnTo>
                  <a:pt x="1188618" y="2457803"/>
                </a:lnTo>
                <a:lnTo>
                  <a:pt x="1188618" y="2465210"/>
                </a:lnTo>
                <a:lnTo>
                  <a:pt x="1176383" y="24652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4917" y="4523793"/>
            <a:ext cx="16356264" cy="1280159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016000" y="427897"/>
            <a:ext cx="10751820" cy="16256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dirty="0" sz="4500" spc="225"/>
              <a:t>R</a:t>
            </a:r>
            <a:r>
              <a:rPr dirty="0" sz="4500" spc="40"/>
              <a:t>i</a:t>
            </a:r>
            <a:r>
              <a:rPr dirty="0" sz="4500" spc="425"/>
              <a:t>c</a:t>
            </a:r>
            <a:r>
              <a:rPr dirty="0" sz="4500" spc="185"/>
              <a:t>e</a:t>
            </a:r>
            <a:r>
              <a:rPr dirty="0" sz="4500" spc="-500"/>
              <a:t> </a:t>
            </a:r>
            <a:r>
              <a:rPr dirty="0" sz="4500" spc="-280"/>
              <a:t>L</a:t>
            </a:r>
            <a:r>
              <a:rPr dirty="0" sz="4500" spc="185"/>
              <a:t>e</a:t>
            </a:r>
            <a:r>
              <a:rPr dirty="0" sz="4500" spc="660"/>
              <a:t>a</a:t>
            </a:r>
            <a:r>
              <a:rPr dirty="0" sz="4500" spc="15"/>
              <a:t>f</a:t>
            </a:r>
            <a:r>
              <a:rPr dirty="0" sz="4500" spc="-500"/>
              <a:t> </a:t>
            </a:r>
            <a:r>
              <a:rPr dirty="0" sz="4500" spc="415"/>
              <a:t>D</a:t>
            </a:r>
            <a:r>
              <a:rPr dirty="0" sz="4500" spc="40"/>
              <a:t>i</a:t>
            </a:r>
            <a:r>
              <a:rPr dirty="0" sz="4500" spc="615"/>
              <a:t>s</a:t>
            </a:r>
            <a:r>
              <a:rPr dirty="0" sz="4500" spc="185"/>
              <a:t>e</a:t>
            </a:r>
            <a:r>
              <a:rPr dirty="0" sz="4500" spc="660"/>
              <a:t>a</a:t>
            </a:r>
            <a:r>
              <a:rPr dirty="0" sz="4500" spc="615"/>
              <a:t>s</a:t>
            </a:r>
            <a:r>
              <a:rPr dirty="0" sz="4500" spc="185"/>
              <a:t>e</a:t>
            </a:r>
            <a:r>
              <a:rPr dirty="0" sz="4500" spc="615"/>
              <a:t>s</a:t>
            </a:r>
            <a:r>
              <a:rPr dirty="0" sz="4500" spc="-500"/>
              <a:t> </a:t>
            </a:r>
            <a:r>
              <a:rPr dirty="0" sz="4500" spc="415"/>
              <a:t>D</a:t>
            </a:r>
            <a:r>
              <a:rPr dirty="0" sz="4500" spc="185"/>
              <a:t>e</a:t>
            </a:r>
            <a:r>
              <a:rPr dirty="0" sz="4500" spc="110"/>
              <a:t>t</a:t>
            </a:r>
            <a:r>
              <a:rPr dirty="0" sz="4500" spc="185"/>
              <a:t>e</a:t>
            </a:r>
            <a:r>
              <a:rPr dirty="0" sz="4500" spc="425"/>
              <a:t>c</a:t>
            </a:r>
            <a:r>
              <a:rPr dirty="0" sz="4500" spc="110"/>
              <a:t>t</a:t>
            </a:r>
            <a:r>
              <a:rPr dirty="0" sz="4500" spc="40"/>
              <a:t>i</a:t>
            </a:r>
            <a:r>
              <a:rPr dirty="0" sz="4500" spc="315"/>
              <a:t>o</a:t>
            </a:r>
            <a:r>
              <a:rPr dirty="0" sz="4500" spc="430"/>
              <a:t>n</a:t>
            </a:r>
            <a:r>
              <a:rPr dirty="0" sz="4500" spc="-500"/>
              <a:t> </a:t>
            </a:r>
            <a:r>
              <a:rPr dirty="0" sz="4500" spc="484"/>
              <a:t>S</a:t>
            </a:r>
            <a:r>
              <a:rPr dirty="0" sz="4500" spc="545"/>
              <a:t>y</a:t>
            </a:r>
            <a:r>
              <a:rPr dirty="0" sz="4500" spc="615"/>
              <a:t>s</a:t>
            </a:r>
            <a:r>
              <a:rPr dirty="0" sz="4500" spc="110"/>
              <a:t>t</a:t>
            </a:r>
            <a:r>
              <a:rPr dirty="0" sz="4500" spc="185"/>
              <a:t>e</a:t>
            </a:r>
            <a:r>
              <a:rPr dirty="0" sz="4500" spc="525"/>
              <a:t>m  </a:t>
            </a:r>
            <a:r>
              <a:rPr dirty="0" sz="4500" spc="220"/>
              <a:t>P</a:t>
            </a:r>
            <a:r>
              <a:rPr dirty="0" sz="4500" spc="85"/>
              <a:t>r</a:t>
            </a:r>
            <a:r>
              <a:rPr dirty="0" sz="4500" spc="315"/>
              <a:t>o</a:t>
            </a:r>
            <a:r>
              <a:rPr dirty="0" sz="4500" spc="434"/>
              <a:t>p</a:t>
            </a:r>
            <a:r>
              <a:rPr dirty="0" sz="4500" spc="315"/>
              <a:t>o</a:t>
            </a:r>
            <a:r>
              <a:rPr dirty="0" sz="4500" spc="615"/>
              <a:t>s</a:t>
            </a:r>
            <a:r>
              <a:rPr dirty="0" sz="4500" spc="185"/>
              <a:t>e</a:t>
            </a:r>
            <a:r>
              <a:rPr dirty="0" sz="4500" spc="445"/>
              <a:t>d</a:t>
            </a:r>
            <a:r>
              <a:rPr dirty="0" sz="4500" spc="-500"/>
              <a:t> </a:t>
            </a:r>
            <a:r>
              <a:rPr dirty="0" sz="4500" spc="850"/>
              <a:t>M</a:t>
            </a:r>
            <a:r>
              <a:rPr dirty="0" sz="4500" spc="185"/>
              <a:t>e</a:t>
            </a:r>
            <a:r>
              <a:rPr dirty="0" sz="4500" spc="110"/>
              <a:t>t</a:t>
            </a:r>
            <a:r>
              <a:rPr dirty="0" sz="4500" spc="415"/>
              <a:t>h</a:t>
            </a:r>
            <a:r>
              <a:rPr dirty="0" sz="4500" spc="315"/>
              <a:t>o</a:t>
            </a:r>
            <a:r>
              <a:rPr dirty="0" sz="4500" spc="445"/>
              <a:t>d</a:t>
            </a:r>
            <a:r>
              <a:rPr dirty="0" sz="4500" spc="315"/>
              <a:t>o</a:t>
            </a:r>
            <a:r>
              <a:rPr dirty="0" sz="4500" spc="55"/>
              <a:t>l</a:t>
            </a:r>
            <a:r>
              <a:rPr dirty="0" sz="4500" spc="315"/>
              <a:t>o</a:t>
            </a:r>
            <a:r>
              <a:rPr dirty="0" sz="4500" spc="800"/>
              <a:t>g</a:t>
            </a:r>
            <a:r>
              <a:rPr dirty="0" sz="4500" spc="545"/>
              <a:t>y</a:t>
            </a:r>
            <a:endParaRPr sz="4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865892" y="4761103"/>
            <a:ext cx="5422265" cy="5526405"/>
            <a:chOff x="12865892" y="4761103"/>
            <a:chExt cx="5422265" cy="5526405"/>
          </a:xfrm>
        </p:grpSpPr>
        <p:sp>
          <p:nvSpPr>
            <p:cNvPr id="3" name="object 3"/>
            <p:cNvSpPr/>
            <p:nvPr/>
          </p:nvSpPr>
          <p:spPr>
            <a:xfrm>
              <a:off x="12865892" y="8481525"/>
              <a:ext cx="5422265" cy="1805939"/>
            </a:xfrm>
            <a:custGeom>
              <a:avLst/>
              <a:gdLst/>
              <a:ahLst/>
              <a:cxnLst/>
              <a:rect l="l" t="t" r="r" b="b"/>
              <a:pathLst>
                <a:path w="5422265" h="1805940">
                  <a:moveTo>
                    <a:pt x="5422106" y="1805474"/>
                  </a:moveTo>
                  <a:lnTo>
                    <a:pt x="115591" y="1805474"/>
                  </a:lnTo>
                  <a:lnTo>
                    <a:pt x="0" y="468933"/>
                  </a:lnTo>
                  <a:lnTo>
                    <a:pt x="5422106" y="0"/>
                  </a:lnTo>
                  <a:lnTo>
                    <a:pt x="5422106" y="1805474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3188774" y="8799551"/>
              <a:ext cx="5025390" cy="1487805"/>
            </a:xfrm>
            <a:custGeom>
              <a:avLst/>
              <a:gdLst/>
              <a:ahLst/>
              <a:cxnLst/>
              <a:rect l="l" t="t" r="r" b="b"/>
              <a:pathLst>
                <a:path w="5025390" h="1487804">
                  <a:moveTo>
                    <a:pt x="92017" y="1487448"/>
                  </a:moveTo>
                  <a:lnTo>
                    <a:pt x="0" y="423486"/>
                  </a:lnTo>
                  <a:lnTo>
                    <a:pt x="4896619" y="0"/>
                  </a:lnTo>
                  <a:lnTo>
                    <a:pt x="5025262" y="1487448"/>
                  </a:lnTo>
                  <a:lnTo>
                    <a:pt x="4871405" y="1487448"/>
                  </a:lnTo>
                  <a:lnTo>
                    <a:pt x="4757112" y="165922"/>
                  </a:lnTo>
                  <a:lnTo>
                    <a:pt x="169170" y="562712"/>
                  </a:lnTo>
                  <a:lnTo>
                    <a:pt x="249146" y="1487448"/>
                  </a:lnTo>
                  <a:lnTo>
                    <a:pt x="92017" y="14874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6239318" y="4761103"/>
              <a:ext cx="2049145" cy="4476115"/>
            </a:xfrm>
            <a:custGeom>
              <a:avLst/>
              <a:gdLst/>
              <a:ahLst/>
              <a:cxnLst/>
              <a:rect l="l" t="t" r="r" b="b"/>
              <a:pathLst>
                <a:path w="2049144" h="4476115">
                  <a:moveTo>
                    <a:pt x="2048681" y="4330930"/>
                  </a:moveTo>
                  <a:lnTo>
                    <a:pt x="371781" y="4475958"/>
                  </a:lnTo>
                  <a:lnTo>
                    <a:pt x="0" y="177181"/>
                  </a:lnTo>
                  <a:lnTo>
                    <a:pt x="357384" y="146272"/>
                  </a:lnTo>
                  <a:lnTo>
                    <a:pt x="2048681" y="0"/>
                  </a:lnTo>
                  <a:lnTo>
                    <a:pt x="2048681" y="4330930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6494847" y="4996538"/>
              <a:ext cx="1793239" cy="3989070"/>
            </a:xfrm>
            <a:custGeom>
              <a:avLst/>
              <a:gdLst/>
              <a:ahLst/>
              <a:cxnLst/>
              <a:rect l="l" t="t" r="r" b="b"/>
              <a:pathLst>
                <a:path w="1793240" h="3989070">
                  <a:moveTo>
                    <a:pt x="331566" y="3988869"/>
                  </a:moveTo>
                  <a:lnTo>
                    <a:pt x="0" y="155081"/>
                  </a:lnTo>
                  <a:lnTo>
                    <a:pt x="1793152" y="0"/>
                  </a:lnTo>
                  <a:lnTo>
                    <a:pt x="1793152" y="120461"/>
                  </a:lnTo>
                  <a:lnTo>
                    <a:pt x="132452" y="264087"/>
                  </a:lnTo>
                  <a:lnTo>
                    <a:pt x="453678" y="3978308"/>
                  </a:lnTo>
                  <a:lnTo>
                    <a:pt x="331566" y="3988869"/>
                  </a:lnTo>
                  <a:close/>
                </a:path>
                <a:path w="1793240" h="3989070">
                  <a:moveTo>
                    <a:pt x="453678" y="3978308"/>
                  </a:moveTo>
                  <a:lnTo>
                    <a:pt x="443117" y="3856197"/>
                  </a:lnTo>
                  <a:lnTo>
                    <a:pt x="1793152" y="3739438"/>
                  </a:lnTo>
                  <a:lnTo>
                    <a:pt x="1793152" y="3862463"/>
                  </a:lnTo>
                  <a:lnTo>
                    <a:pt x="453678" y="3978308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5563793" y="6525717"/>
              <a:ext cx="2724785" cy="3761740"/>
            </a:xfrm>
            <a:custGeom>
              <a:avLst/>
              <a:gdLst/>
              <a:ahLst/>
              <a:cxnLst/>
              <a:rect l="l" t="t" r="r" b="b"/>
              <a:pathLst>
                <a:path w="2724784" h="3761740">
                  <a:moveTo>
                    <a:pt x="2724206" y="3761282"/>
                  </a:moveTo>
                  <a:lnTo>
                    <a:pt x="304919" y="3761282"/>
                  </a:lnTo>
                  <a:lnTo>
                    <a:pt x="0" y="235604"/>
                  </a:lnTo>
                  <a:lnTo>
                    <a:pt x="2724206" y="0"/>
                  </a:lnTo>
                  <a:lnTo>
                    <a:pt x="2724206" y="3761282"/>
                  </a:lnTo>
                  <a:close/>
                </a:path>
              </a:pathLst>
            </a:custGeom>
            <a:solidFill>
              <a:srgbClr val="000000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5633215" y="6590090"/>
              <a:ext cx="2654935" cy="3696970"/>
            </a:xfrm>
            <a:custGeom>
              <a:avLst/>
              <a:gdLst/>
              <a:ahLst/>
              <a:cxnLst/>
              <a:rect l="l" t="t" r="r" b="b"/>
              <a:pathLst>
                <a:path w="2654934" h="3696970">
                  <a:moveTo>
                    <a:pt x="2654785" y="3696909"/>
                  </a:moveTo>
                  <a:lnTo>
                    <a:pt x="299872" y="3696909"/>
                  </a:lnTo>
                  <a:lnTo>
                    <a:pt x="0" y="229600"/>
                  </a:lnTo>
                  <a:lnTo>
                    <a:pt x="2654785" y="0"/>
                  </a:lnTo>
                  <a:lnTo>
                    <a:pt x="2654785" y="3696909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5907569" y="6846821"/>
              <a:ext cx="2380615" cy="3440429"/>
            </a:xfrm>
            <a:custGeom>
              <a:avLst/>
              <a:gdLst/>
              <a:ahLst/>
              <a:cxnLst/>
              <a:rect l="l" t="t" r="r" b="b"/>
              <a:pathLst>
                <a:path w="2380615" h="3440429">
                  <a:moveTo>
                    <a:pt x="279719" y="3440178"/>
                  </a:moveTo>
                  <a:lnTo>
                    <a:pt x="0" y="205872"/>
                  </a:lnTo>
                  <a:lnTo>
                    <a:pt x="2380431" y="0"/>
                  </a:lnTo>
                  <a:lnTo>
                    <a:pt x="2380431" y="131493"/>
                  </a:lnTo>
                  <a:lnTo>
                    <a:pt x="144581" y="324862"/>
                  </a:lnTo>
                  <a:lnTo>
                    <a:pt x="414010" y="3440178"/>
                  </a:lnTo>
                  <a:lnTo>
                    <a:pt x="279719" y="34401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14790001" y="0"/>
            <a:ext cx="3453765" cy="3046095"/>
          </a:xfrm>
          <a:custGeom>
            <a:avLst/>
            <a:gdLst/>
            <a:ahLst/>
            <a:cxnLst/>
            <a:rect l="l" t="t" r="r" b="b"/>
            <a:pathLst>
              <a:path w="3453765" h="3046095">
                <a:moveTo>
                  <a:pt x="2026523" y="3045829"/>
                </a:moveTo>
                <a:lnTo>
                  <a:pt x="2019289" y="3045829"/>
                </a:lnTo>
                <a:lnTo>
                  <a:pt x="1986787" y="3045519"/>
                </a:lnTo>
                <a:lnTo>
                  <a:pt x="1954276" y="3044700"/>
                </a:lnTo>
                <a:lnTo>
                  <a:pt x="1889254" y="3042217"/>
                </a:lnTo>
                <a:lnTo>
                  <a:pt x="1883835" y="3042217"/>
                </a:lnTo>
                <a:lnTo>
                  <a:pt x="1878417" y="3036798"/>
                </a:lnTo>
                <a:lnTo>
                  <a:pt x="1878417" y="3025961"/>
                </a:lnTo>
                <a:lnTo>
                  <a:pt x="1883835" y="3020543"/>
                </a:lnTo>
                <a:lnTo>
                  <a:pt x="1889254" y="3020543"/>
                </a:lnTo>
                <a:lnTo>
                  <a:pt x="1921765" y="3022631"/>
                </a:lnTo>
                <a:lnTo>
                  <a:pt x="1954276" y="3023703"/>
                </a:lnTo>
                <a:lnTo>
                  <a:pt x="1986787" y="3024098"/>
                </a:lnTo>
                <a:lnTo>
                  <a:pt x="2026523" y="3024155"/>
                </a:lnTo>
                <a:lnTo>
                  <a:pt x="2031941" y="3029573"/>
                </a:lnTo>
                <a:lnTo>
                  <a:pt x="2031941" y="3040411"/>
                </a:lnTo>
                <a:lnTo>
                  <a:pt x="2026523" y="3045829"/>
                </a:lnTo>
                <a:close/>
              </a:path>
              <a:path w="3453765" h="3046095">
                <a:moveTo>
                  <a:pt x="2152955" y="3042217"/>
                </a:moveTo>
                <a:lnTo>
                  <a:pt x="2147536" y="3042217"/>
                </a:lnTo>
                <a:lnTo>
                  <a:pt x="2142118" y="3038605"/>
                </a:lnTo>
                <a:lnTo>
                  <a:pt x="2142118" y="3025961"/>
                </a:lnTo>
                <a:lnTo>
                  <a:pt x="2145730" y="3020543"/>
                </a:lnTo>
                <a:lnTo>
                  <a:pt x="2152955" y="3020543"/>
                </a:lnTo>
                <a:lnTo>
                  <a:pt x="2217977" y="3014898"/>
                </a:lnTo>
                <a:lnTo>
                  <a:pt x="2250488" y="3011653"/>
                </a:lnTo>
                <a:lnTo>
                  <a:pt x="2282999" y="3007900"/>
                </a:lnTo>
                <a:lnTo>
                  <a:pt x="2288418" y="3007900"/>
                </a:lnTo>
                <a:lnTo>
                  <a:pt x="2293836" y="3011512"/>
                </a:lnTo>
                <a:lnTo>
                  <a:pt x="2295642" y="3016930"/>
                </a:lnTo>
                <a:lnTo>
                  <a:pt x="2295642" y="3022349"/>
                </a:lnTo>
                <a:lnTo>
                  <a:pt x="2292030" y="3027767"/>
                </a:lnTo>
                <a:lnTo>
                  <a:pt x="2286611" y="3029573"/>
                </a:lnTo>
                <a:lnTo>
                  <a:pt x="2252774" y="3033327"/>
                </a:lnTo>
                <a:lnTo>
                  <a:pt x="2152955" y="3042217"/>
                </a:lnTo>
                <a:close/>
              </a:path>
              <a:path w="3453765" h="3046095">
                <a:moveTo>
                  <a:pt x="1764628" y="3029574"/>
                </a:moveTo>
                <a:lnTo>
                  <a:pt x="1759209" y="3029574"/>
                </a:lnTo>
                <a:lnTo>
                  <a:pt x="1725654" y="3025171"/>
                </a:lnTo>
                <a:lnTo>
                  <a:pt x="1659898" y="3014334"/>
                </a:lnTo>
                <a:lnTo>
                  <a:pt x="1621940" y="3006094"/>
                </a:lnTo>
                <a:lnTo>
                  <a:pt x="1618328" y="3000675"/>
                </a:lnTo>
                <a:lnTo>
                  <a:pt x="1618328" y="2995257"/>
                </a:lnTo>
                <a:lnTo>
                  <a:pt x="1620134" y="2989838"/>
                </a:lnTo>
                <a:lnTo>
                  <a:pt x="1625553" y="2986226"/>
                </a:lnTo>
                <a:lnTo>
                  <a:pt x="1630971" y="2986226"/>
                </a:lnTo>
                <a:lnTo>
                  <a:pt x="1663454" y="2992660"/>
                </a:lnTo>
                <a:lnTo>
                  <a:pt x="1695767" y="2998417"/>
                </a:lnTo>
                <a:lnTo>
                  <a:pt x="1727742" y="3003497"/>
                </a:lnTo>
                <a:lnTo>
                  <a:pt x="1759209" y="3007900"/>
                </a:lnTo>
                <a:lnTo>
                  <a:pt x="1764628" y="3007900"/>
                </a:lnTo>
                <a:lnTo>
                  <a:pt x="1770046" y="3013318"/>
                </a:lnTo>
                <a:lnTo>
                  <a:pt x="1768240" y="3020543"/>
                </a:lnTo>
                <a:lnTo>
                  <a:pt x="1770046" y="3025961"/>
                </a:lnTo>
                <a:lnTo>
                  <a:pt x="1764628" y="3029574"/>
                </a:lnTo>
                <a:close/>
              </a:path>
              <a:path w="3453765" h="3046095">
                <a:moveTo>
                  <a:pt x="2414850" y="3007900"/>
                </a:moveTo>
                <a:lnTo>
                  <a:pt x="2407625" y="3007900"/>
                </a:lnTo>
                <a:lnTo>
                  <a:pt x="2404013" y="3004288"/>
                </a:lnTo>
                <a:lnTo>
                  <a:pt x="2400400" y="2993450"/>
                </a:lnTo>
                <a:lnTo>
                  <a:pt x="2404013" y="2988032"/>
                </a:lnTo>
                <a:lnTo>
                  <a:pt x="2411237" y="2986226"/>
                </a:lnTo>
                <a:lnTo>
                  <a:pt x="2475130" y="2972454"/>
                </a:lnTo>
                <a:lnTo>
                  <a:pt x="2506484" y="2965144"/>
                </a:lnTo>
                <a:lnTo>
                  <a:pt x="2537669" y="2957327"/>
                </a:lnTo>
                <a:lnTo>
                  <a:pt x="2543088" y="2955521"/>
                </a:lnTo>
                <a:lnTo>
                  <a:pt x="2550312" y="2959133"/>
                </a:lnTo>
                <a:lnTo>
                  <a:pt x="2550312" y="2964551"/>
                </a:lnTo>
                <a:lnTo>
                  <a:pt x="2552119" y="2969970"/>
                </a:lnTo>
                <a:lnTo>
                  <a:pt x="2548506" y="2977195"/>
                </a:lnTo>
                <a:lnTo>
                  <a:pt x="2543088" y="2977195"/>
                </a:lnTo>
                <a:lnTo>
                  <a:pt x="2479646" y="2993224"/>
                </a:lnTo>
                <a:lnTo>
                  <a:pt x="2447332" y="3000816"/>
                </a:lnTo>
                <a:lnTo>
                  <a:pt x="2414849" y="3007900"/>
                </a:lnTo>
                <a:close/>
              </a:path>
              <a:path w="3453765" h="3046095">
                <a:moveTo>
                  <a:pt x="1506345" y="2979001"/>
                </a:moveTo>
                <a:lnTo>
                  <a:pt x="1497315" y="2979001"/>
                </a:lnTo>
                <a:lnTo>
                  <a:pt x="1465876" y="2970534"/>
                </a:lnTo>
                <a:lnTo>
                  <a:pt x="1434099" y="2961391"/>
                </a:lnTo>
                <a:lnTo>
                  <a:pt x="1402321" y="2951570"/>
                </a:lnTo>
                <a:lnTo>
                  <a:pt x="1365464" y="2939265"/>
                </a:lnTo>
                <a:lnTo>
                  <a:pt x="1361852" y="2933847"/>
                </a:lnTo>
                <a:lnTo>
                  <a:pt x="1363658" y="2926622"/>
                </a:lnTo>
                <a:lnTo>
                  <a:pt x="1365464" y="2921203"/>
                </a:lnTo>
                <a:lnTo>
                  <a:pt x="1370883" y="2917591"/>
                </a:lnTo>
                <a:lnTo>
                  <a:pt x="1378107" y="2919397"/>
                </a:lnTo>
                <a:lnTo>
                  <a:pt x="1409264" y="2929896"/>
                </a:lnTo>
                <a:lnTo>
                  <a:pt x="1440420" y="2939717"/>
                </a:lnTo>
                <a:lnTo>
                  <a:pt x="1471577" y="2948860"/>
                </a:lnTo>
                <a:lnTo>
                  <a:pt x="1502733" y="2957327"/>
                </a:lnTo>
                <a:lnTo>
                  <a:pt x="1508152" y="2959133"/>
                </a:lnTo>
                <a:lnTo>
                  <a:pt x="1511764" y="2964551"/>
                </a:lnTo>
                <a:lnTo>
                  <a:pt x="1509958" y="2969970"/>
                </a:lnTo>
                <a:lnTo>
                  <a:pt x="1509958" y="2975389"/>
                </a:lnTo>
                <a:lnTo>
                  <a:pt x="1506345" y="2979001"/>
                </a:lnTo>
                <a:close/>
              </a:path>
              <a:path w="3453765" h="3046095">
                <a:moveTo>
                  <a:pt x="2671326" y="2939266"/>
                </a:moveTo>
                <a:lnTo>
                  <a:pt x="2669520" y="2939265"/>
                </a:lnTo>
                <a:lnTo>
                  <a:pt x="2660489" y="2939265"/>
                </a:lnTo>
                <a:lnTo>
                  <a:pt x="2656877" y="2935653"/>
                </a:lnTo>
                <a:lnTo>
                  <a:pt x="2655070" y="2932041"/>
                </a:lnTo>
                <a:lnTo>
                  <a:pt x="2653264" y="2926622"/>
                </a:lnTo>
                <a:lnTo>
                  <a:pt x="2656877" y="2919397"/>
                </a:lnTo>
                <a:lnTo>
                  <a:pt x="2662295" y="2917591"/>
                </a:lnTo>
                <a:lnTo>
                  <a:pt x="2723705" y="2895691"/>
                </a:lnTo>
                <a:lnTo>
                  <a:pt x="2754240" y="2884318"/>
                </a:lnTo>
                <a:lnTo>
                  <a:pt x="2785115" y="2872437"/>
                </a:lnTo>
                <a:lnTo>
                  <a:pt x="2790533" y="2870631"/>
                </a:lnTo>
                <a:lnTo>
                  <a:pt x="2797758" y="2872437"/>
                </a:lnTo>
                <a:lnTo>
                  <a:pt x="2801370" y="2883274"/>
                </a:lnTo>
                <a:lnTo>
                  <a:pt x="2799564" y="2890499"/>
                </a:lnTo>
                <a:lnTo>
                  <a:pt x="2794145" y="2892305"/>
                </a:lnTo>
                <a:lnTo>
                  <a:pt x="2764033" y="2904468"/>
                </a:lnTo>
                <a:lnTo>
                  <a:pt x="2733413" y="2916462"/>
                </a:lnTo>
                <a:lnTo>
                  <a:pt x="2702454" y="2928118"/>
                </a:lnTo>
                <a:lnTo>
                  <a:pt x="2671326" y="2939266"/>
                </a:lnTo>
                <a:close/>
              </a:path>
              <a:path w="3453765" h="3046095">
                <a:moveTo>
                  <a:pt x="1257094" y="2894111"/>
                </a:moveTo>
                <a:lnTo>
                  <a:pt x="1249869" y="2894111"/>
                </a:lnTo>
                <a:lnTo>
                  <a:pt x="1219785" y="2881581"/>
                </a:lnTo>
                <a:lnTo>
                  <a:pt x="1189362" y="2868373"/>
                </a:lnTo>
                <a:lnTo>
                  <a:pt x="1158939" y="2854488"/>
                </a:lnTo>
                <a:lnTo>
                  <a:pt x="1128855" y="2839926"/>
                </a:lnTo>
                <a:lnTo>
                  <a:pt x="1123437" y="2838119"/>
                </a:lnTo>
                <a:lnTo>
                  <a:pt x="1121631" y="2830895"/>
                </a:lnTo>
                <a:lnTo>
                  <a:pt x="1125243" y="2820058"/>
                </a:lnTo>
                <a:lnTo>
                  <a:pt x="1132468" y="2818252"/>
                </a:lnTo>
                <a:lnTo>
                  <a:pt x="1137886" y="2820058"/>
                </a:lnTo>
                <a:lnTo>
                  <a:pt x="1167688" y="2834620"/>
                </a:lnTo>
                <a:lnTo>
                  <a:pt x="1197490" y="2848505"/>
                </a:lnTo>
                <a:lnTo>
                  <a:pt x="1227292" y="2861713"/>
                </a:lnTo>
                <a:lnTo>
                  <a:pt x="1257094" y="2874243"/>
                </a:lnTo>
                <a:lnTo>
                  <a:pt x="1262512" y="2876049"/>
                </a:lnTo>
                <a:lnTo>
                  <a:pt x="1266125" y="2883274"/>
                </a:lnTo>
                <a:lnTo>
                  <a:pt x="1262512" y="2888692"/>
                </a:lnTo>
                <a:lnTo>
                  <a:pt x="1260706" y="2892305"/>
                </a:lnTo>
                <a:lnTo>
                  <a:pt x="1257094" y="2894111"/>
                </a:lnTo>
                <a:close/>
              </a:path>
              <a:path w="3453765" h="3046095">
                <a:moveTo>
                  <a:pt x="2916965" y="2838119"/>
                </a:moveTo>
                <a:lnTo>
                  <a:pt x="2906128" y="2838119"/>
                </a:lnTo>
                <a:lnTo>
                  <a:pt x="2902516" y="2836313"/>
                </a:lnTo>
                <a:lnTo>
                  <a:pt x="2900710" y="2832701"/>
                </a:lnTo>
                <a:lnTo>
                  <a:pt x="2898903" y="2827282"/>
                </a:lnTo>
                <a:lnTo>
                  <a:pt x="2900710" y="2820058"/>
                </a:lnTo>
                <a:lnTo>
                  <a:pt x="2906128" y="2818252"/>
                </a:lnTo>
                <a:lnTo>
                  <a:pt x="2963926" y="2788224"/>
                </a:lnTo>
                <a:lnTo>
                  <a:pt x="2992994" y="2772787"/>
                </a:lnTo>
                <a:lnTo>
                  <a:pt x="3021723" y="2756842"/>
                </a:lnTo>
                <a:lnTo>
                  <a:pt x="3027142" y="2753230"/>
                </a:lnTo>
                <a:lnTo>
                  <a:pt x="3034366" y="2755035"/>
                </a:lnTo>
                <a:lnTo>
                  <a:pt x="3036173" y="2760454"/>
                </a:lnTo>
                <a:lnTo>
                  <a:pt x="3039785" y="2765873"/>
                </a:lnTo>
                <a:lnTo>
                  <a:pt x="3037979" y="2773097"/>
                </a:lnTo>
                <a:lnTo>
                  <a:pt x="3032560" y="2774903"/>
                </a:lnTo>
                <a:lnTo>
                  <a:pt x="3003831" y="2791131"/>
                </a:lnTo>
                <a:lnTo>
                  <a:pt x="2974763" y="2807189"/>
                </a:lnTo>
                <a:lnTo>
                  <a:pt x="2945695" y="2822908"/>
                </a:lnTo>
                <a:lnTo>
                  <a:pt x="2916965" y="2838119"/>
                </a:lnTo>
                <a:close/>
              </a:path>
              <a:path w="3453765" h="3046095">
                <a:moveTo>
                  <a:pt x="1020485" y="2778516"/>
                </a:moveTo>
                <a:lnTo>
                  <a:pt x="1013260" y="2778516"/>
                </a:lnTo>
                <a:lnTo>
                  <a:pt x="1011454" y="2776710"/>
                </a:lnTo>
                <a:lnTo>
                  <a:pt x="983035" y="2760116"/>
                </a:lnTo>
                <a:lnTo>
                  <a:pt x="954786" y="2742844"/>
                </a:lnTo>
                <a:lnTo>
                  <a:pt x="926875" y="2724895"/>
                </a:lnTo>
                <a:lnTo>
                  <a:pt x="899472" y="2706269"/>
                </a:lnTo>
                <a:lnTo>
                  <a:pt x="894053" y="2702657"/>
                </a:lnTo>
                <a:lnTo>
                  <a:pt x="892247" y="2695432"/>
                </a:lnTo>
                <a:lnTo>
                  <a:pt x="895859" y="2691820"/>
                </a:lnTo>
                <a:lnTo>
                  <a:pt x="899472" y="2686401"/>
                </a:lnTo>
                <a:lnTo>
                  <a:pt x="906696" y="2684595"/>
                </a:lnTo>
                <a:lnTo>
                  <a:pt x="910309" y="2688208"/>
                </a:lnTo>
                <a:lnTo>
                  <a:pt x="937683" y="2705789"/>
                </a:lnTo>
                <a:lnTo>
                  <a:pt x="965397" y="2723202"/>
                </a:lnTo>
                <a:lnTo>
                  <a:pt x="993110" y="2740276"/>
                </a:lnTo>
                <a:lnTo>
                  <a:pt x="1020485" y="2756842"/>
                </a:lnTo>
                <a:lnTo>
                  <a:pt x="1025904" y="2760454"/>
                </a:lnTo>
                <a:lnTo>
                  <a:pt x="1027710" y="2765873"/>
                </a:lnTo>
                <a:lnTo>
                  <a:pt x="1024097" y="2771291"/>
                </a:lnTo>
                <a:lnTo>
                  <a:pt x="1024097" y="2776710"/>
                </a:lnTo>
                <a:lnTo>
                  <a:pt x="1020485" y="2778516"/>
                </a:lnTo>
                <a:close/>
              </a:path>
              <a:path w="3453765" h="3046095">
                <a:moveTo>
                  <a:pt x="3137318" y="2708075"/>
                </a:moveTo>
                <a:lnTo>
                  <a:pt x="3131900" y="2708075"/>
                </a:lnTo>
                <a:lnTo>
                  <a:pt x="3128288" y="2706269"/>
                </a:lnTo>
                <a:lnTo>
                  <a:pt x="3126481" y="2702657"/>
                </a:lnTo>
                <a:lnTo>
                  <a:pt x="3122869" y="2697238"/>
                </a:lnTo>
                <a:lnTo>
                  <a:pt x="3124675" y="2690013"/>
                </a:lnTo>
                <a:lnTo>
                  <a:pt x="3130094" y="2688207"/>
                </a:lnTo>
                <a:lnTo>
                  <a:pt x="3157158" y="2670004"/>
                </a:lnTo>
                <a:lnTo>
                  <a:pt x="3184053" y="2650955"/>
                </a:lnTo>
                <a:lnTo>
                  <a:pt x="3236657" y="2612348"/>
                </a:lnTo>
                <a:lnTo>
                  <a:pt x="3242076" y="2608736"/>
                </a:lnTo>
                <a:lnTo>
                  <a:pt x="3247495" y="2608736"/>
                </a:lnTo>
                <a:lnTo>
                  <a:pt x="3254719" y="2619573"/>
                </a:lnTo>
                <a:lnTo>
                  <a:pt x="3254719" y="2624991"/>
                </a:lnTo>
                <a:lnTo>
                  <a:pt x="3249301" y="2628604"/>
                </a:lnTo>
                <a:lnTo>
                  <a:pt x="3223252" y="2648613"/>
                </a:lnTo>
                <a:lnTo>
                  <a:pt x="3196696" y="2668114"/>
                </a:lnTo>
                <a:lnTo>
                  <a:pt x="3169801" y="2687276"/>
                </a:lnTo>
                <a:lnTo>
                  <a:pt x="3142737" y="2706269"/>
                </a:lnTo>
                <a:lnTo>
                  <a:pt x="3140931" y="2706269"/>
                </a:lnTo>
                <a:lnTo>
                  <a:pt x="3137318" y="2708075"/>
                </a:lnTo>
                <a:close/>
              </a:path>
              <a:path w="3453765" h="3046095">
                <a:moveTo>
                  <a:pt x="801938" y="2632216"/>
                </a:moveTo>
                <a:lnTo>
                  <a:pt x="792908" y="2632216"/>
                </a:lnTo>
                <a:lnTo>
                  <a:pt x="791101" y="2630410"/>
                </a:lnTo>
                <a:lnTo>
                  <a:pt x="739625" y="2589545"/>
                </a:lnTo>
                <a:lnTo>
                  <a:pt x="713887" y="2568689"/>
                </a:lnTo>
                <a:lnTo>
                  <a:pt x="688150" y="2547326"/>
                </a:lnTo>
                <a:lnTo>
                  <a:pt x="682731" y="2543713"/>
                </a:lnTo>
                <a:lnTo>
                  <a:pt x="682731" y="2536489"/>
                </a:lnTo>
                <a:lnTo>
                  <a:pt x="689956" y="2525652"/>
                </a:lnTo>
                <a:lnTo>
                  <a:pt x="697180" y="2525652"/>
                </a:lnTo>
                <a:lnTo>
                  <a:pt x="702599" y="2529264"/>
                </a:lnTo>
                <a:lnTo>
                  <a:pt x="727293" y="2550628"/>
                </a:lnTo>
                <a:lnTo>
                  <a:pt x="752494" y="2571483"/>
                </a:lnTo>
                <a:lnTo>
                  <a:pt x="778035" y="2592000"/>
                </a:lnTo>
                <a:lnTo>
                  <a:pt x="803745" y="2612348"/>
                </a:lnTo>
                <a:lnTo>
                  <a:pt x="809163" y="2615960"/>
                </a:lnTo>
                <a:lnTo>
                  <a:pt x="809163" y="2623185"/>
                </a:lnTo>
                <a:lnTo>
                  <a:pt x="805551" y="2626797"/>
                </a:lnTo>
                <a:lnTo>
                  <a:pt x="805551" y="2630410"/>
                </a:lnTo>
                <a:lnTo>
                  <a:pt x="801938" y="2632216"/>
                </a:lnTo>
                <a:close/>
              </a:path>
              <a:path w="3453765" h="3046095">
                <a:moveTo>
                  <a:pt x="3348640" y="2547326"/>
                </a:moveTo>
                <a:lnTo>
                  <a:pt x="3341416" y="2547326"/>
                </a:lnTo>
                <a:lnTo>
                  <a:pt x="3339610" y="2545520"/>
                </a:lnTo>
                <a:lnTo>
                  <a:pt x="3335997" y="2543714"/>
                </a:lnTo>
                <a:lnTo>
                  <a:pt x="3332385" y="2538295"/>
                </a:lnTo>
                <a:lnTo>
                  <a:pt x="3332385" y="2532877"/>
                </a:lnTo>
                <a:lnTo>
                  <a:pt x="3337804" y="2527458"/>
                </a:lnTo>
                <a:lnTo>
                  <a:pt x="3362159" y="2505756"/>
                </a:lnTo>
                <a:lnTo>
                  <a:pt x="3386344" y="2483884"/>
                </a:lnTo>
                <a:lnTo>
                  <a:pt x="3410192" y="2461674"/>
                </a:lnTo>
                <a:lnTo>
                  <a:pt x="3433531" y="2438956"/>
                </a:lnTo>
                <a:lnTo>
                  <a:pt x="3437143" y="2435344"/>
                </a:lnTo>
                <a:lnTo>
                  <a:pt x="3444368" y="2435344"/>
                </a:lnTo>
                <a:lnTo>
                  <a:pt x="3449786" y="2438956"/>
                </a:lnTo>
                <a:lnTo>
                  <a:pt x="3453398" y="2442568"/>
                </a:lnTo>
                <a:lnTo>
                  <a:pt x="3453398" y="2449793"/>
                </a:lnTo>
                <a:lnTo>
                  <a:pt x="3426447" y="2478212"/>
                </a:lnTo>
                <a:lnTo>
                  <a:pt x="3378414" y="2523535"/>
                </a:lnTo>
                <a:lnTo>
                  <a:pt x="3354059" y="2545520"/>
                </a:lnTo>
                <a:lnTo>
                  <a:pt x="3348640" y="2547326"/>
                </a:lnTo>
                <a:close/>
              </a:path>
              <a:path w="3453765" h="3046095">
                <a:moveTo>
                  <a:pt x="603259" y="2458823"/>
                </a:moveTo>
                <a:lnTo>
                  <a:pt x="597841" y="2458823"/>
                </a:lnTo>
                <a:lnTo>
                  <a:pt x="594229" y="2455211"/>
                </a:lnTo>
                <a:lnTo>
                  <a:pt x="548397" y="2408025"/>
                </a:lnTo>
                <a:lnTo>
                  <a:pt x="503920" y="2359484"/>
                </a:lnTo>
                <a:lnTo>
                  <a:pt x="500308" y="2354065"/>
                </a:lnTo>
                <a:lnTo>
                  <a:pt x="500308" y="2348647"/>
                </a:lnTo>
                <a:lnTo>
                  <a:pt x="505726" y="2343229"/>
                </a:lnTo>
                <a:lnTo>
                  <a:pt x="511145" y="2339616"/>
                </a:lnTo>
                <a:lnTo>
                  <a:pt x="516563" y="2339616"/>
                </a:lnTo>
                <a:lnTo>
                  <a:pt x="521982" y="2345035"/>
                </a:lnTo>
                <a:lnTo>
                  <a:pt x="543966" y="2369390"/>
                </a:lnTo>
                <a:lnTo>
                  <a:pt x="566459" y="2393576"/>
                </a:lnTo>
                <a:lnTo>
                  <a:pt x="589290" y="2417423"/>
                </a:lnTo>
                <a:lnTo>
                  <a:pt x="612290" y="2440762"/>
                </a:lnTo>
                <a:lnTo>
                  <a:pt x="615903" y="2444374"/>
                </a:lnTo>
                <a:lnTo>
                  <a:pt x="615903" y="2451599"/>
                </a:lnTo>
                <a:lnTo>
                  <a:pt x="612290" y="2457017"/>
                </a:lnTo>
                <a:lnTo>
                  <a:pt x="606872" y="2457017"/>
                </a:lnTo>
                <a:lnTo>
                  <a:pt x="603259" y="2458823"/>
                </a:lnTo>
                <a:close/>
              </a:path>
              <a:path w="3453765" h="3046095">
                <a:moveTo>
                  <a:pt x="429867" y="2261951"/>
                </a:moveTo>
                <a:lnTo>
                  <a:pt x="424448" y="2261951"/>
                </a:lnTo>
                <a:lnTo>
                  <a:pt x="420836" y="2260144"/>
                </a:lnTo>
                <a:lnTo>
                  <a:pt x="379520" y="2205734"/>
                </a:lnTo>
                <a:lnTo>
                  <a:pt x="341365" y="2151775"/>
                </a:lnTo>
                <a:lnTo>
                  <a:pt x="337752" y="2146356"/>
                </a:lnTo>
                <a:lnTo>
                  <a:pt x="339558" y="2139131"/>
                </a:lnTo>
                <a:lnTo>
                  <a:pt x="344977" y="2137325"/>
                </a:lnTo>
                <a:lnTo>
                  <a:pt x="350395" y="2133713"/>
                </a:lnTo>
                <a:lnTo>
                  <a:pt x="357620" y="2135519"/>
                </a:lnTo>
                <a:lnTo>
                  <a:pt x="359426" y="2140937"/>
                </a:lnTo>
                <a:lnTo>
                  <a:pt x="377629" y="2168002"/>
                </a:lnTo>
                <a:lnTo>
                  <a:pt x="396679" y="2194897"/>
                </a:lnTo>
                <a:lnTo>
                  <a:pt x="416067" y="2221453"/>
                </a:lnTo>
                <a:lnTo>
                  <a:pt x="435286" y="2247501"/>
                </a:lnTo>
                <a:lnTo>
                  <a:pt x="438898" y="2252920"/>
                </a:lnTo>
                <a:lnTo>
                  <a:pt x="438898" y="2258338"/>
                </a:lnTo>
                <a:lnTo>
                  <a:pt x="436189" y="2260144"/>
                </a:lnTo>
                <a:lnTo>
                  <a:pt x="431673" y="2260144"/>
                </a:lnTo>
                <a:lnTo>
                  <a:pt x="429867" y="2261951"/>
                </a:lnTo>
                <a:close/>
              </a:path>
              <a:path w="3453765" h="3046095">
                <a:moveTo>
                  <a:pt x="433479" y="2261951"/>
                </a:moveTo>
                <a:lnTo>
                  <a:pt x="431673" y="2260144"/>
                </a:lnTo>
                <a:lnTo>
                  <a:pt x="436189" y="2260144"/>
                </a:lnTo>
                <a:lnTo>
                  <a:pt x="433479" y="2261951"/>
                </a:lnTo>
                <a:close/>
              </a:path>
              <a:path w="3453765" h="3046095">
                <a:moveTo>
                  <a:pt x="287179" y="2043404"/>
                </a:moveTo>
                <a:lnTo>
                  <a:pt x="278149" y="2043404"/>
                </a:lnTo>
                <a:lnTo>
                  <a:pt x="274536" y="2041598"/>
                </a:lnTo>
                <a:lnTo>
                  <a:pt x="272730" y="2037985"/>
                </a:lnTo>
                <a:lnTo>
                  <a:pt x="256503" y="2009256"/>
                </a:lnTo>
                <a:lnTo>
                  <a:pt x="240445" y="1980188"/>
                </a:lnTo>
                <a:lnTo>
                  <a:pt x="224725" y="1951120"/>
                </a:lnTo>
                <a:lnTo>
                  <a:pt x="209514" y="1922390"/>
                </a:lnTo>
                <a:lnTo>
                  <a:pt x="207708" y="1916972"/>
                </a:lnTo>
                <a:lnTo>
                  <a:pt x="209514" y="1909747"/>
                </a:lnTo>
                <a:lnTo>
                  <a:pt x="220351" y="1906135"/>
                </a:lnTo>
                <a:lnTo>
                  <a:pt x="227576" y="1907941"/>
                </a:lnTo>
                <a:lnTo>
                  <a:pt x="229382" y="1913360"/>
                </a:lnTo>
                <a:lnTo>
                  <a:pt x="259410" y="1971157"/>
                </a:lnTo>
                <a:lnTo>
                  <a:pt x="274847" y="2000225"/>
                </a:lnTo>
                <a:lnTo>
                  <a:pt x="290792" y="2028954"/>
                </a:lnTo>
                <a:lnTo>
                  <a:pt x="294404" y="2034373"/>
                </a:lnTo>
                <a:lnTo>
                  <a:pt x="292598" y="2041598"/>
                </a:lnTo>
                <a:lnTo>
                  <a:pt x="287179" y="2043404"/>
                </a:lnTo>
                <a:close/>
              </a:path>
              <a:path w="3453765" h="3046095">
                <a:moveTo>
                  <a:pt x="169778" y="1808602"/>
                </a:moveTo>
                <a:lnTo>
                  <a:pt x="160747" y="1808602"/>
                </a:lnTo>
                <a:lnTo>
                  <a:pt x="155329" y="1806795"/>
                </a:lnTo>
                <a:lnTo>
                  <a:pt x="153523" y="1801377"/>
                </a:lnTo>
                <a:lnTo>
                  <a:pt x="141359" y="1771265"/>
                </a:lnTo>
                <a:lnTo>
                  <a:pt x="129365" y="1740645"/>
                </a:lnTo>
                <a:lnTo>
                  <a:pt x="117710" y="1709686"/>
                </a:lnTo>
                <a:lnTo>
                  <a:pt x="106562" y="1678557"/>
                </a:lnTo>
                <a:lnTo>
                  <a:pt x="104756" y="1673139"/>
                </a:lnTo>
                <a:lnTo>
                  <a:pt x="108368" y="1665914"/>
                </a:lnTo>
                <a:lnTo>
                  <a:pt x="119205" y="1662302"/>
                </a:lnTo>
                <a:lnTo>
                  <a:pt x="126430" y="1665914"/>
                </a:lnTo>
                <a:lnTo>
                  <a:pt x="128236" y="1671332"/>
                </a:lnTo>
                <a:lnTo>
                  <a:pt x="139130" y="1702207"/>
                </a:lnTo>
                <a:lnTo>
                  <a:pt x="150362" y="1732742"/>
                </a:lnTo>
                <a:lnTo>
                  <a:pt x="162271" y="1763278"/>
                </a:lnTo>
                <a:lnTo>
                  <a:pt x="175197" y="1794152"/>
                </a:lnTo>
                <a:lnTo>
                  <a:pt x="177003" y="1799571"/>
                </a:lnTo>
                <a:lnTo>
                  <a:pt x="175197" y="1806795"/>
                </a:lnTo>
                <a:lnTo>
                  <a:pt x="169778" y="1808602"/>
                </a:lnTo>
                <a:close/>
              </a:path>
              <a:path w="3453765" h="3046095">
                <a:moveTo>
                  <a:pt x="86694" y="1559350"/>
                </a:moveTo>
                <a:lnTo>
                  <a:pt x="74051" y="1559350"/>
                </a:lnTo>
                <a:lnTo>
                  <a:pt x="70439" y="1555738"/>
                </a:lnTo>
                <a:lnTo>
                  <a:pt x="52603" y="1488684"/>
                </a:lnTo>
                <a:lnTo>
                  <a:pt x="37928" y="1423887"/>
                </a:lnTo>
                <a:lnTo>
                  <a:pt x="36122" y="1418469"/>
                </a:lnTo>
                <a:lnTo>
                  <a:pt x="39734" y="1413050"/>
                </a:lnTo>
                <a:lnTo>
                  <a:pt x="46959" y="1411244"/>
                </a:lnTo>
                <a:lnTo>
                  <a:pt x="52377" y="1409438"/>
                </a:lnTo>
                <a:lnTo>
                  <a:pt x="57796" y="1413050"/>
                </a:lnTo>
                <a:lnTo>
                  <a:pt x="59602" y="1420275"/>
                </a:lnTo>
                <a:lnTo>
                  <a:pt x="66403" y="1452476"/>
                </a:lnTo>
                <a:lnTo>
                  <a:pt x="73374" y="1484168"/>
                </a:lnTo>
                <a:lnTo>
                  <a:pt x="80683" y="1515522"/>
                </a:lnTo>
                <a:lnTo>
                  <a:pt x="88501" y="1546707"/>
                </a:lnTo>
                <a:lnTo>
                  <a:pt x="90307" y="1552126"/>
                </a:lnTo>
                <a:lnTo>
                  <a:pt x="86694" y="1559350"/>
                </a:lnTo>
                <a:close/>
              </a:path>
              <a:path w="3453765" h="3046095">
                <a:moveTo>
                  <a:pt x="28897" y="1302874"/>
                </a:moveTo>
                <a:lnTo>
                  <a:pt x="23478" y="1302874"/>
                </a:lnTo>
                <a:lnTo>
                  <a:pt x="18060" y="1299261"/>
                </a:lnTo>
                <a:lnTo>
                  <a:pt x="18060" y="1293843"/>
                </a:lnTo>
                <a:lnTo>
                  <a:pt x="14052" y="1261049"/>
                </a:lnTo>
                <a:lnTo>
                  <a:pt x="10384" y="1227917"/>
                </a:lnTo>
                <a:lnTo>
                  <a:pt x="7375" y="1194503"/>
                </a:lnTo>
                <a:lnTo>
                  <a:pt x="5417" y="1161992"/>
                </a:lnTo>
                <a:lnTo>
                  <a:pt x="5417" y="1156574"/>
                </a:lnTo>
                <a:lnTo>
                  <a:pt x="9029" y="1151155"/>
                </a:lnTo>
                <a:lnTo>
                  <a:pt x="21672" y="1151155"/>
                </a:lnTo>
                <a:lnTo>
                  <a:pt x="27091" y="1154767"/>
                </a:lnTo>
                <a:lnTo>
                  <a:pt x="27091" y="1161992"/>
                </a:lnTo>
                <a:lnTo>
                  <a:pt x="29853" y="1194785"/>
                </a:lnTo>
                <a:lnTo>
                  <a:pt x="32825" y="1227917"/>
                </a:lnTo>
                <a:lnTo>
                  <a:pt x="35980" y="1259525"/>
                </a:lnTo>
                <a:lnTo>
                  <a:pt x="39734" y="1292036"/>
                </a:lnTo>
                <a:lnTo>
                  <a:pt x="39734" y="1295649"/>
                </a:lnTo>
                <a:lnTo>
                  <a:pt x="36122" y="1301068"/>
                </a:lnTo>
                <a:lnTo>
                  <a:pt x="28897" y="1302874"/>
                </a:lnTo>
                <a:close/>
              </a:path>
              <a:path w="3453765" h="3046095">
                <a:moveTo>
                  <a:pt x="18060" y="1040979"/>
                </a:moveTo>
                <a:lnTo>
                  <a:pt x="5417" y="1040979"/>
                </a:lnTo>
                <a:lnTo>
                  <a:pt x="0" y="1035562"/>
                </a:lnTo>
                <a:lnTo>
                  <a:pt x="309" y="995825"/>
                </a:lnTo>
                <a:lnTo>
                  <a:pt x="2327" y="929758"/>
                </a:lnTo>
                <a:lnTo>
                  <a:pt x="3610" y="898291"/>
                </a:lnTo>
                <a:lnTo>
                  <a:pt x="3610" y="892873"/>
                </a:lnTo>
                <a:lnTo>
                  <a:pt x="9029" y="887454"/>
                </a:lnTo>
                <a:lnTo>
                  <a:pt x="19866" y="887454"/>
                </a:lnTo>
                <a:lnTo>
                  <a:pt x="25284" y="892873"/>
                </a:lnTo>
                <a:lnTo>
                  <a:pt x="25285" y="898291"/>
                </a:lnTo>
                <a:lnTo>
                  <a:pt x="23920" y="930802"/>
                </a:lnTo>
                <a:lnTo>
                  <a:pt x="22801" y="961733"/>
                </a:lnTo>
                <a:lnTo>
                  <a:pt x="21983" y="994047"/>
                </a:lnTo>
                <a:lnTo>
                  <a:pt x="21672" y="1026529"/>
                </a:lnTo>
                <a:lnTo>
                  <a:pt x="21671" y="1035562"/>
                </a:lnTo>
                <a:lnTo>
                  <a:pt x="18060" y="1040979"/>
                </a:lnTo>
                <a:close/>
              </a:path>
              <a:path w="3453765" h="3046095">
                <a:moveTo>
                  <a:pt x="34315" y="779084"/>
                </a:moveTo>
                <a:lnTo>
                  <a:pt x="21672" y="779084"/>
                </a:lnTo>
                <a:lnTo>
                  <a:pt x="18060" y="773665"/>
                </a:lnTo>
                <a:lnTo>
                  <a:pt x="18060" y="766441"/>
                </a:lnTo>
                <a:lnTo>
                  <a:pt x="22462" y="733930"/>
                </a:lnTo>
                <a:lnTo>
                  <a:pt x="33299" y="668907"/>
                </a:lnTo>
                <a:lnTo>
                  <a:pt x="41540" y="630978"/>
                </a:lnTo>
                <a:lnTo>
                  <a:pt x="46959" y="627366"/>
                </a:lnTo>
                <a:lnTo>
                  <a:pt x="52377" y="627366"/>
                </a:lnTo>
                <a:lnTo>
                  <a:pt x="57796" y="629172"/>
                </a:lnTo>
                <a:lnTo>
                  <a:pt x="61408" y="634590"/>
                </a:lnTo>
                <a:lnTo>
                  <a:pt x="61408" y="640009"/>
                </a:lnTo>
                <a:lnTo>
                  <a:pt x="54973" y="672492"/>
                </a:lnTo>
                <a:lnTo>
                  <a:pt x="49216" y="704805"/>
                </a:lnTo>
                <a:lnTo>
                  <a:pt x="44136" y="736780"/>
                </a:lnTo>
                <a:lnTo>
                  <a:pt x="39734" y="768247"/>
                </a:lnTo>
                <a:lnTo>
                  <a:pt x="37928" y="773665"/>
                </a:lnTo>
                <a:lnTo>
                  <a:pt x="34315" y="779084"/>
                </a:lnTo>
                <a:close/>
              </a:path>
              <a:path w="3453765" h="3046095">
                <a:moveTo>
                  <a:pt x="83082" y="520801"/>
                </a:moveTo>
                <a:lnTo>
                  <a:pt x="75857" y="520801"/>
                </a:lnTo>
                <a:lnTo>
                  <a:pt x="70439" y="518995"/>
                </a:lnTo>
                <a:lnTo>
                  <a:pt x="66826" y="513577"/>
                </a:lnTo>
                <a:lnTo>
                  <a:pt x="68633" y="506352"/>
                </a:lnTo>
                <a:lnTo>
                  <a:pt x="86243" y="443136"/>
                </a:lnTo>
                <a:lnTo>
                  <a:pt x="108368" y="374501"/>
                </a:lnTo>
                <a:lnTo>
                  <a:pt x="113787" y="370889"/>
                </a:lnTo>
                <a:lnTo>
                  <a:pt x="121012" y="374501"/>
                </a:lnTo>
                <a:lnTo>
                  <a:pt x="126430" y="376308"/>
                </a:lnTo>
                <a:lnTo>
                  <a:pt x="130042" y="381726"/>
                </a:lnTo>
                <a:lnTo>
                  <a:pt x="128236" y="388951"/>
                </a:lnTo>
                <a:lnTo>
                  <a:pt x="117738" y="420107"/>
                </a:lnTo>
                <a:lnTo>
                  <a:pt x="107917" y="451264"/>
                </a:lnTo>
                <a:lnTo>
                  <a:pt x="98773" y="482420"/>
                </a:lnTo>
                <a:lnTo>
                  <a:pt x="90307" y="513577"/>
                </a:lnTo>
                <a:lnTo>
                  <a:pt x="88501" y="517189"/>
                </a:lnTo>
                <a:lnTo>
                  <a:pt x="83082" y="520801"/>
                </a:lnTo>
                <a:close/>
              </a:path>
              <a:path w="3453765" h="3046095">
                <a:moveTo>
                  <a:pt x="167972" y="271550"/>
                </a:moveTo>
                <a:lnTo>
                  <a:pt x="158941" y="271550"/>
                </a:lnTo>
                <a:lnTo>
                  <a:pt x="153523" y="269743"/>
                </a:lnTo>
                <a:lnTo>
                  <a:pt x="149910" y="262519"/>
                </a:lnTo>
                <a:lnTo>
                  <a:pt x="153523" y="257100"/>
                </a:lnTo>
                <a:lnTo>
                  <a:pt x="166053" y="227016"/>
                </a:lnTo>
                <a:lnTo>
                  <a:pt x="179261" y="196593"/>
                </a:lnTo>
                <a:lnTo>
                  <a:pt x="193146" y="166171"/>
                </a:lnTo>
                <a:lnTo>
                  <a:pt x="207708" y="136087"/>
                </a:lnTo>
                <a:lnTo>
                  <a:pt x="209514" y="130668"/>
                </a:lnTo>
                <a:lnTo>
                  <a:pt x="216739" y="128862"/>
                </a:lnTo>
                <a:lnTo>
                  <a:pt x="227576" y="132474"/>
                </a:lnTo>
                <a:lnTo>
                  <a:pt x="229382" y="139699"/>
                </a:lnTo>
                <a:lnTo>
                  <a:pt x="227576" y="145118"/>
                </a:lnTo>
                <a:lnTo>
                  <a:pt x="213014" y="174919"/>
                </a:lnTo>
                <a:lnTo>
                  <a:pt x="199129" y="204721"/>
                </a:lnTo>
                <a:lnTo>
                  <a:pt x="185921" y="234523"/>
                </a:lnTo>
                <a:lnTo>
                  <a:pt x="173391" y="264325"/>
                </a:lnTo>
                <a:lnTo>
                  <a:pt x="171584" y="269744"/>
                </a:lnTo>
                <a:lnTo>
                  <a:pt x="167972" y="271550"/>
                </a:lnTo>
                <a:close/>
              </a:path>
              <a:path w="3453765" h="3046095">
                <a:moveTo>
                  <a:pt x="283567" y="34941"/>
                </a:moveTo>
                <a:lnTo>
                  <a:pt x="274536" y="34941"/>
                </a:lnTo>
                <a:lnTo>
                  <a:pt x="272730" y="33135"/>
                </a:lnTo>
                <a:lnTo>
                  <a:pt x="267312" y="29523"/>
                </a:lnTo>
                <a:lnTo>
                  <a:pt x="265505" y="24104"/>
                </a:lnTo>
                <a:lnTo>
                  <a:pt x="269118" y="18686"/>
                </a:lnTo>
                <a:lnTo>
                  <a:pt x="280029" y="0"/>
                </a:lnTo>
                <a:lnTo>
                  <a:pt x="306219" y="0"/>
                </a:lnTo>
                <a:lnTo>
                  <a:pt x="305552" y="1104"/>
                </a:lnTo>
                <a:lnTo>
                  <a:pt x="288986" y="29523"/>
                </a:lnTo>
                <a:lnTo>
                  <a:pt x="287179" y="33135"/>
                </a:lnTo>
                <a:lnTo>
                  <a:pt x="283567" y="34941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79943" y="4670356"/>
            <a:ext cx="11517278" cy="1390531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016000" y="581552"/>
            <a:ext cx="8439150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1160"/>
              <a:t>C</a:t>
            </a:r>
            <a:r>
              <a:rPr dirty="0" sz="8000" spc="555"/>
              <a:t>o</a:t>
            </a:r>
            <a:r>
              <a:rPr dirty="0" sz="8000" spc="95"/>
              <a:t>l</a:t>
            </a:r>
            <a:r>
              <a:rPr dirty="0" sz="8000" spc="555"/>
              <a:t>o</a:t>
            </a:r>
            <a:r>
              <a:rPr dirty="0" sz="8000" spc="155"/>
              <a:t>r</a:t>
            </a:r>
            <a:r>
              <a:rPr dirty="0" sz="8000" spc="-885"/>
              <a:t> </a:t>
            </a:r>
            <a:r>
              <a:rPr dirty="0" sz="8000" spc="600"/>
              <a:t>B</a:t>
            </a:r>
            <a:r>
              <a:rPr dirty="0" sz="8000" spc="1170"/>
              <a:t>a</a:t>
            </a:r>
            <a:r>
              <a:rPr dirty="0" sz="8000" spc="95"/>
              <a:t>l</a:t>
            </a:r>
            <a:r>
              <a:rPr dirty="0" sz="8000" spc="1170"/>
              <a:t>a</a:t>
            </a:r>
            <a:r>
              <a:rPr dirty="0" sz="8000" spc="760"/>
              <a:t>n</a:t>
            </a:r>
            <a:r>
              <a:rPr dirty="0" sz="8000" spc="755"/>
              <a:t>c</a:t>
            </a:r>
            <a:r>
              <a:rPr dirty="0" sz="8000" spc="70"/>
              <a:t>i</a:t>
            </a:r>
            <a:r>
              <a:rPr dirty="0" sz="8000" spc="760"/>
              <a:t>n</a:t>
            </a:r>
            <a:r>
              <a:rPr dirty="0" sz="8000" spc="1420"/>
              <a:t>g</a:t>
            </a:r>
            <a:endParaRPr sz="8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6020" y="0"/>
            <a:ext cx="17262475" cy="8149590"/>
            <a:chOff x="1026020" y="0"/>
            <a:chExt cx="17262475" cy="8149590"/>
          </a:xfrm>
        </p:grpSpPr>
        <p:sp>
          <p:nvSpPr>
            <p:cNvPr id="3" name="object 3"/>
            <p:cNvSpPr/>
            <p:nvPr/>
          </p:nvSpPr>
          <p:spPr>
            <a:xfrm>
              <a:off x="16190024" y="0"/>
              <a:ext cx="2098040" cy="2961005"/>
            </a:xfrm>
            <a:custGeom>
              <a:avLst/>
              <a:gdLst/>
              <a:ahLst/>
              <a:cxnLst/>
              <a:rect l="l" t="t" r="r" b="b"/>
              <a:pathLst>
                <a:path w="2098040" h="2961005">
                  <a:moveTo>
                    <a:pt x="2097975" y="2801094"/>
                  </a:moveTo>
                  <a:lnTo>
                    <a:pt x="256031" y="2960396"/>
                  </a:lnTo>
                  <a:lnTo>
                    <a:pt x="0" y="0"/>
                  </a:lnTo>
                  <a:lnTo>
                    <a:pt x="2097975" y="0"/>
                  </a:lnTo>
                  <a:lnTo>
                    <a:pt x="2097975" y="2801094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6729534" y="680026"/>
              <a:ext cx="1558925" cy="3750310"/>
            </a:xfrm>
            <a:custGeom>
              <a:avLst/>
              <a:gdLst/>
              <a:ahLst/>
              <a:cxnLst/>
              <a:rect l="l" t="t" r="r" b="b"/>
              <a:pathLst>
                <a:path w="1558925" h="3750310">
                  <a:moveTo>
                    <a:pt x="1558464" y="3642571"/>
                  </a:moveTo>
                  <a:lnTo>
                    <a:pt x="312690" y="3750312"/>
                  </a:lnTo>
                  <a:lnTo>
                    <a:pt x="0" y="134784"/>
                  </a:lnTo>
                  <a:lnTo>
                    <a:pt x="1558464" y="0"/>
                  </a:lnTo>
                  <a:lnTo>
                    <a:pt x="1558464" y="3642571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6841425" y="0"/>
              <a:ext cx="1447165" cy="2311400"/>
            </a:xfrm>
            <a:custGeom>
              <a:avLst/>
              <a:gdLst/>
              <a:ahLst/>
              <a:cxnLst/>
              <a:rect l="l" t="t" r="r" b="b"/>
              <a:pathLst>
                <a:path w="1447165" h="2311400">
                  <a:moveTo>
                    <a:pt x="199873" y="2311065"/>
                  </a:moveTo>
                  <a:lnTo>
                    <a:pt x="0" y="0"/>
                  </a:lnTo>
                  <a:lnTo>
                    <a:pt x="157129" y="0"/>
                  </a:lnTo>
                  <a:lnTo>
                    <a:pt x="342347" y="2141613"/>
                  </a:lnTo>
                  <a:lnTo>
                    <a:pt x="1446575" y="2046113"/>
                  </a:lnTo>
                  <a:lnTo>
                    <a:pt x="1446575" y="2203243"/>
                  </a:lnTo>
                  <a:lnTo>
                    <a:pt x="199873" y="23110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6020" y="2701222"/>
              <a:ext cx="15354299" cy="544829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000" y="581554"/>
            <a:ext cx="8439150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1160"/>
              <a:t>C</a:t>
            </a:r>
            <a:r>
              <a:rPr dirty="0" sz="8000" spc="555"/>
              <a:t>o</a:t>
            </a:r>
            <a:r>
              <a:rPr dirty="0" sz="8000" spc="95"/>
              <a:t>l</a:t>
            </a:r>
            <a:r>
              <a:rPr dirty="0" sz="8000" spc="555"/>
              <a:t>o</a:t>
            </a:r>
            <a:r>
              <a:rPr dirty="0" sz="8000" spc="155"/>
              <a:t>r</a:t>
            </a:r>
            <a:r>
              <a:rPr dirty="0" sz="8000" spc="-885"/>
              <a:t> </a:t>
            </a:r>
            <a:r>
              <a:rPr dirty="0" sz="8000" spc="600"/>
              <a:t>B</a:t>
            </a:r>
            <a:r>
              <a:rPr dirty="0" sz="8000" spc="1170"/>
              <a:t>a</a:t>
            </a:r>
            <a:r>
              <a:rPr dirty="0" sz="8000" spc="95"/>
              <a:t>l</a:t>
            </a:r>
            <a:r>
              <a:rPr dirty="0" sz="8000" spc="1170"/>
              <a:t>a</a:t>
            </a:r>
            <a:r>
              <a:rPr dirty="0" sz="8000" spc="760"/>
              <a:t>n</a:t>
            </a:r>
            <a:r>
              <a:rPr dirty="0" sz="8000" spc="755"/>
              <a:t>c</a:t>
            </a:r>
            <a:r>
              <a:rPr dirty="0" sz="8000" spc="70"/>
              <a:t>i</a:t>
            </a:r>
            <a:r>
              <a:rPr dirty="0" sz="8000" spc="760"/>
              <a:t>n</a:t>
            </a:r>
            <a:r>
              <a:rPr dirty="0" sz="8000" spc="1420"/>
              <a:t>g</a:t>
            </a:r>
            <a:endParaRPr sz="8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123761" y="2346343"/>
            <a:ext cx="3143885" cy="0"/>
          </a:xfrm>
          <a:custGeom>
            <a:avLst/>
            <a:gdLst/>
            <a:ahLst/>
            <a:cxnLst/>
            <a:rect l="l" t="t" r="r" b="b"/>
            <a:pathLst>
              <a:path w="3143884" h="0">
                <a:moveTo>
                  <a:pt x="0" y="0"/>
                </a:moveTo>
                <a:lnTo>
                  <a:pt x="3143346" y="0"/>
                </a:lnTo>
              </a:path>
            </a:pathLst>
          </a:custGeom>
          <a:ln w="47624">
            <a:solidFill>
              <a:srgbClr val="002629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2826" y="1563947"/>
            <a:ext cx="7802087" cy="12829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11386" y="4132355"/>
            <a:ext cx="5124449" cy="51244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12231" y="4179873"/>
            <a:ext cx="5124449" cy="51244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799993" y="6402128"/>
            <a:ext cx="1128129" cy="74097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429496" y="673391"/>
            <a:ext cx="6871334" cy="1092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0" spc="675"/>
              <a:t>N</a:t>
            </a:r>
            <a:r>
              <a:rPr dirty="0" sz="7000" spc="484"/>
              <a:t>o</a:t>
            </a:r>
            <a:r>
              <a:rPr dirty="0" sz="7000" spc="65"/>
              <a:t>i</a:t>
            </a:r>
            <a:r>
              <a:rPr dirty="0" sz="7000" spc="955"/>
              <a:t>s</a:t>
            </a:r>
            <a:r>
              <a:rPr dirty="0" sz="7000" spc="285"/>
              <a:t>e</a:t>
            </a:r>
            <a:r>
              <a:rPr dirty="0" sz="7000" spc="-775"/>
              <a:t> </a:t>
            </a:r>
            <a:r>
              <a:rPr dirty="0" sz="7000" spc="345"/>
              <a:t>R</a:t>
            </a:r>
            <a:r>
              <a:rPr dirty="0" sz="7000" spc="280"/>
              <a:t>e</a:t>
            </a:r>
            <a:r>
              <a:rPr dirty="0" sz="7000" spc="1445"/>
              <a:t>m</a:t>
            </a:r>
            <a:r>
              <a:rPr dirty="0" sz="7000" spc="484"/>
              <a:t>o</a:t>
            </a:r>
            <a:r>
              <a:rPr dirty="0" sz="7000" spc="844"/>
              <a:t>v</a:t>
            </a:r>
            <a:r>
              <a:rPr dirty="0" sz="7000" spc="1025"/>
              <a:t>a</a:t>
            </a:r>
            <a:r>
              <a:rPr dirty="0" sz="7000" spc="90"/>
              <a:t>l</a:t>
            </a:r>
            <a:endParaRPr sz="7000"/>
          </a:p>
        </p:txBody>
      </p:sp>
      <p:sp>
        <p:nvSpPr>
          <p:cNvPr id="8" name="object 8"/>
          <p:cNvSpPr txBox="1"/>
          <p:nvPr/>
        </p:nvSpPr>
        <p:spPr>
          <a:xfrm>
            <a:off x="3570896" y="3485608"/>
            <a:ext cx="220726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40">
                <a:latin typeface="Trebuchet MS"/>
                <a:cs typeface="Trebuchet MS"/>
              </a:rPr>
              <a:t>Noisy</a:t>
            </a:r>
            <a:r>
              <a:rPr dirty="0" sz="3000" spc="-210">
                <a:latin typeface="Trebuchet MS"/>
                <a:cs typeface="Trebuchet MS"/>
              </a:rPr>
              <a:t> </a:t>
            </a:r>
            <a:r>
              <a:rPr dirty="0" sz="3000" spc="114">
                <a:latin typeface="Trebuchet MS"/>
                <a:cs typeface="Trebuchet MS"/>
              </a:rPr>
              <a:t>Image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210952" y="3485608"/>
            <a:ext cx="399986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40">
                <a:latin typeface="Trebuchet MS"/>
                <a:cs typeface="Trebuchet MS"/>
              </a:rPr>
              <a:t>Noise</a:t>
            </a:r>
            <a:r>
              <a:rPr dirty="0" sz="3000" spc="-150">
                <a:latin typeface="Trebuchet MS"/>
                <a:cs typeface="Trebuchet MS"/>
              </a:rPr>
              <a:t> </a:t>
            </a:r>
            <a:r>
              <a:rPr dirty="0" sz="3000" spc="125">
                <a:latin typeface="Trebuchet MS"/>
                <a:cs typeface="Trebuchet MS"/>
              </a:rPr>
              <a:t>Removed</a:t>
            </a:r>
            <a:r>
              <a:rPr dirty="0" sz="3000" spc="-150">
                <a:latin typeface="Trebuchet MS"/>
                <a:cs typeface="Trebuchet MS"/>
              </a:rPr>
              <a:t> </a:t>
            </a:r>
            <a:r>
              <a:rPr dirty="0" sz="3000" spc="114">
                <a:latin typeface="Trebuchet MS"/>
                <a:cs typeface="Trebuchet MS"/>
              </a:rPr>
              <a:t>Image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02567" y="2298721"/>
            <a:ext cx="3143885" cy="0"/>
          </a:xfrm>
          <a:custGeom>
            <a:avLst/>
            <a:gdLst/>
            <a:ahLst/>
            <a:cxnLst/>
            <a:rect l="l" t="t" r="r" b="b"/>
            <a:pathLst>
              <a:path w="3143884" h="0">
                <a:moveTo>
                  <a:pt x="0" y="0"/>
                </a:moveTo>
                <a:lnTo>
                  <a:pt x="3143346" y="0"/>
                </a:lnTo>
              </a:path>
            </a:pathLst>
          </a:custGeom>
          <a:ln w="47624">
            <a:solidFill>
              <a:srgbClr val="002629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2461" y="3247607"/>
            <a:ext cx="13957645" cy="126033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6228" y="5979131"/>
            <a:ext cx="6086474" cy="17716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66919" y="5979131"/>
            <a:ext cx="6086474" cy="177164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22478" y="652514"/>
            <a:ext cx="10443210" cy="1092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0" spc="640"/>
              <a:t>D</a:t>
            </a:r>
            <a:r>
              <a:rPr dirty="0" sz="7000" spc="65"/>
              <a:t>i</a:t>
            </a:r>
            <a:r>
              <a:rPr dirty="0" sz="7000" spc="955"/>
              <a:t>s</a:t>
            </a:r>
            <a:r>
              <a:rPr dirty="0" sz="7000" spc="280"/>
              <a:t>e</a:t>
            </a:r>
            <a:r>
              <a:rPr dirty="0" sz="7000" spc="1025"/>
              <a:t>a</a:t>
            </a:r>
            <a:r>
              <a:rPr dirty="0" sz="7000" spc="955"/>
              <a:t>s</a:t>
            </a:r>
            <a:r>
              <a:rPr dirty="0" sz="7000" spc="285"/>
              <a:t>e</a:t>
            </a:r>
            <a:r>
              <a:rPr dirty="0" sz="7000" spc="-775"/>
              <a:t> </a:t>
            </a:r>
            <a:r>
              <a:rPr dirty="0" sz="7000" spc="755"/>
              <a:t>S</a:t>
            </a:r>
            <a:r>
              <a:rPr dirty="0" sz="7000" spc="280"/>
              <a:t>e</a:t>
            </a:r>
            <a:r>
              <a:rPr dirty="0" sz="7000" spc="1240"/>
              <a:t>g</a:t>
            </a:r>
            <a:r>
              <a:rPr dirty="0" sz="7000" spc="1445"/>
              <a:t>m</a:t>
            </a:r>
            <a:r>
              <a:rPr dirty="0" sz="7000" spc="280"/>
              <a:t>e</a:t>
            </a:r>
            <a:r>
              <a:rPr dirty="0" sz="7000" spc="660"/>
              <a:t>n</a:t>
            </a:r>
            <a:r>
              <a:rPr dirty="0" sz="7000" spc="165"/>
              <a:t>t</a:t>
            </a:r>
            <a:r>
              <a:rPr dirty="0" sz="7000" spc="1025"/>
              <a:t>a</a:t>
            </a:r>
            <a:r>
              <a:rPr dirty="0" sz="7000" spc="165"/>
              <a:t>t</a:t>
            </a:r>
            <a:r>
              <a:rPr dirty="0" sz="7000" spc="65"/>
              <a:t>i</a:t>
            </a:r>
            <a:r>
              <a:rPr dirty="0" sz="7000" spc="484"/>
              <a:t>o</a:t>
            </a:r>
            <a:r>
              <a:rPr dirty="0" sz="7000" spc="665"/>
              <a:t>n</a:t>
            </a:r>
            <a:endParaRPr sz="7000"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71165" y="6525060"/>
            <a:ext cx="1128129" cy="74097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190024" y="0"/>
            <a:ext cx="2098040" cy="4430395"/>
            <a:chOff x="16190024" y="0"/>
            <a:chExt cx="2098040" cy="4430395"/>
          </a:xfrm>
        </p:grpSpPr>
        <p:sp>
          <p:nvSpPr>
            <p:cNvPr id="3" name="object 3"/>
            <p:cNvSpPr/>
            <p:nvPr/>
          </p:nvSpPr>
          <p:spPr>
            <a:xfrm>
              <a:off x="16190024" y="0"/>
              <a:ext cx="2098040" cy="2961005"/>
            </a:xfrm>
            <a:custGeom>
              <a:avLst/>
              <a:gdLst/>
              <a:ahLst/>
              <a:cxnLst/>
              <a:rect l="l" t="t" r="r" b="b"/>
              <a:pathLst>
                <a:path w="2098040" h="2961005">
                  <a:moveTo>
                    <a:pt x="2097976" y="2801094"/>
                  </a:moveTo>
                  <a:lnTo>
                    <a:pt x="256031" y="2960395"/>
                  </a:lnTo>
                  <a:lnTo>
                    <a:pt x="0" y="0"/>
                  </a:lnTo>
                  <a:lnTo>
                    <a:pt x="2097976" y="0"/>
                  </a:lnTo>
                  <a:lnTo>
                    <a:pt x="2097976" y="2801094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6729534" y="680024"/>
              <a:ext cx="1558925" cy="3750310"/>
            </a:xfrm>
            <a:custGeom>
              <a:avLst/>
              <a:gdLst/>
              <a:ahLst/>
              <a:cxnLst/>
              <a:rect l="l" t="t" r="r" b="b"/>
              <a:pathLst>
                <a:path w="1558925" h="3750310">
                  <a:moveTo>
                    <a:pt x="1558464" y="3642571"/>
                  </a:moveTo>
                  <a:lnTo>
                    <a:pt x="312690" y="3750312"/>
                  </a:lnTo>
                  <a:lnTo>
                    <a:pt x="0" y="134784"/>
                  </a:lnTo>
                  <a:lnTo>
                    <a:pt x="1558464" y="0"/>
                  </a:lnTo>
                  <a:lnTo>
                    <a:pt x="1558464" y="3642571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6841424" y="0"/>
              <a:ext cx="1447165" cy="2311400"/>
            </a:xfrm>
            <a:custGeom>
              <a:avLst/>
              <a:gdLst/>
              <a:ahLst/>
              <a:cxnLst/>
              <a:rect l="l" t="t" r="r" b="b"/>
              <a:pathLst>
                <a:path w="1447165" h="2311400">
                  <a:moveTo>
                    <a:pt x="199873" y="2311065"/>
                  </a:moveTo>
                  <a:lnTo>
                    <a:pt x="0" y="0"/>
                  </a:lnTo>
                  <a:lnTo>
                    <a:pt x="157129" y="0"/>
                  </a:lnTo>
                  <a:lnTo>
                    <a:pt x="342347" y="2141613"/>
                  </a:lnTo>
                  <a:lnTo>
                    <a:pt x="1446575" y="2046114"/>
                  </a:lnTo>
                  <a:lnTo>
                    <a:pt x="1446575" y="2203243"/>
                  </a:lnTo>
                  <a:lnTo>
                    <a:pt x="199873" y="23110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34219" y="4023736"/>
            <a:ext cx="9220199" cy="61340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16000" y="345574"/>
            <a:ext cx="10539095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730" b="1">
                <a:solidFill>
                  <a:srgbClr val="FFB000"/>
                </a:solidFill>
                <a:latin typeface="Trebuchet MS"/>
                <a:cs typeface="Trebuchet MS"/>
              </a:rPr>
              <a:t>D</a:t>
            </a:r>
            <a:r>
              <a:rPr dirty="0" sz="8000" spc="1170" b="1">
                <a:solidFill>
                  <a:srgbClr val="FFB000"/>
                </a:solidFill>
                <a:latin typeface="Trebuchet MS"/>
                <a:cs typeface="Trebuchet MS"/>
              </a:rPr>
              <a:t>a</a:t>
            </a:r>
            <a:r>
              <a:rPr dirty="0" sz="8000" spc="190" b="1">
                <a:solidFill>
                  <a:srgbClr val="FFB000"/>
                </a:solidFill>
                <a:latin typeface="Trebuchet MS"/>
                <a:cs typeface="Trebuchet MS"/>
              </a:rPr>
              <a:t>t</a:t>
            </a:r>
            <a:r>
              <a:rPr dirty="0" sz="8000" spc="1175" b="1">
                <a:solidFill>
                  <a:srgbClr val="FFB000"/>
                </a:solidFill>
                <a:latin typeface="Trebuchet MS"/>
                <a:cs typeface="Trebuchet MS"/>
              </a:rPr>
              <a:t>a</a:t>
            </a:r>
            <a:r>
              <a:rPr dirty="0" sz="8000" spc="-885" b="1">
                <a:solidFill>
                  <a:srgbClr val="FFB000"/>
                </a:solidFill>
                <a:latin typeface="Trebuchet MS"/>
                <a:cs typeface="Trebuchet MS"/>
              </a:rPr>
              <a:t> </a:t>
            </a:r>
            <a:r>
              <a:rPr dirty="0" sz="8000" spc="965" b="1">
                <a:solidFill>
                  <a:srgbClr val="FFB000"/>
                </a:solidFill>
                <a:latin typeface="Trebuchet MS"/>
                <a:cs typeface="Trebuchet MS"/>
              </a:rPr>
              <a:t>A</a:t>
            </a:r>
            <a:r>
              <a:rPr dirty="0" sz="8000" spc="755" b="1">
                <a:solidFill>
                  <a:srgbClr val="FFB000"/>
                </a:solidFill>
                <a:latin typeface="Trebuchet MS"/>
                <a:cs typeface="Trebuchet MS"/>
              </a:rPr>
              <a:t>u</a:t>
            </a:r>
            <a:r>
              <a:rPr dirty="0" sz="8000" spc="1415" b="1">
                <a:solidFill>
                  <a:srgbClr val="FFB000"/>
                </a:solidFill>
                <a:latin typeface="Trebuchet MS"/>
                <a:cs typeface="Trebuchet MS"/>
              </a:rPr>
              <a:t>g</a:t>
            </a:r>
            <a:r>
              <a:rPr dirty="0" sz="8000" spc="1655" b="1">
                <a:solidFill>
                  <a:srgbClr val="FFB000"/>
                </a:solidFill>
                <a:latin typeface="Trebuchet MS"/>
                <a:cs typeface="Trebuchet MS"/>
              </a:rPr>
              <a:t>m</a:t>
            </a:r>
            <a:r>
              <a:rPr dirty="0" sz="8000" spc="325" b="1">
                <a:solidFill>
                  <a:srgbClr val="FFB000"/>
                </a:solidFill>
                <a:latin typeface="Trebuchet MS"/>
                <a:cs typeface="Trebuchet MS"/>
              </a:rPr>
              <a:t>e</a:t>
            </a:r>
            <a:r>
              <a:rPr dirty="0" sz="8000" spc="760" b="1">
                <a:solidFill>
                  <a:srgbClr val="FFB000"/>
                </a:solidFill>
                <a:latin typeface="Trebuchet MS"/>
                <a:cs typeface="Trebuchet MS"/>
              </a:rPr>
              <a:t>n</a:t>
            </a:r>
            <a:r>
              <a:rPr dirty="0" sz="8000" spc="190" b="1">
                <a:solidFill>
                  <a:srgbClr val="FFB000"/>
                </a:solidFill>
                <a:latin typeface="Trebuchet MS"/>
                <a:cs typeface="Trebuchet MS"/>
              </a:rPr>
              <a:t>t</a:t>
            </a:r>
            <a:r>
              <a:rPr dirty="0" sz="8000" spc="1170" b="1">
                <a:solidFill>
                  <a:srgbClr val="FFB000"/>
                </a:solidFill>
                <a:latin typeface="Trebuchet MS"/>
                <a:cs typeface="Trebuchet MS"/>
              </a:rPr>
              <a:t>a</a:t>
            </a:r>
            <a:r>
              <a:rPr dirty="0" sz="8000" spc="190" b="1">
                <a:solidFill>
                  <a:srgbClr val="FFB000"/>
                </a:solidFill>
                <a:latin typeface="Trebuchet MS"/>
                <a:cs typeface="Trebuchet MS"/>
              </a:rPr>
              <a:t>t</a:t>
            </a:r>
            <a:r>
              <a:rPr dirty="0" sz="8000" spc="70" b="1">
                <a:solidFill>
                  <a:srgbClr val="FFB000"/>
                </a:solidFill>
                <a:latin typeface="Trebuchet MS"/>
                <a:cs typeface="Trebuchet MS"/>
              </a:rPr>
              <a:t>i</a:t>
            </a:r>
            <a:r>
              <a:rPr dirty="0" sz="8000" spc="555" b="1">
                <a:solidFill>
                  <a:srgbClr val="FFB000"/>
                </a:solidFill>
                <a:latin typeface="Trebuchet MS"/>
                <a:cs typeface="Trebuchet MS"/>
              </a:rPr>
              <a:t>o</a:t>
            </a:r>
            <a:r>
              <a:rPr dirty="0" sz="8000" spc="765" b="1">
                <a:solidFill>
                  <a:srgbClr val="FFB000"/>
                </a:solidFill>
                <a:latin typeface="Trebuchet MS"/>
                <a:cs typeface="Trebuchet MS"/>
              </a:rPr>
              <a:t>n</a:t>
            </a:r>
            <a:endParaRPr sz="8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6000" y="1751158"/>
            <a:ext cx="14718030" cy="1939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6300"/>
              </a:lnSpc>
              <a:spcBef>
                <a:spcPts val="100"/>
              </a:spcBef>
            </a:pPr>
            <a:r>
              <a:rPr dirty="0" sz="3600" spc="-114">
                <a:latin typeface="Lucida Sans Unicode"/>
                <a:cs typeface="Lucida Sans Unicode"/>
              </a:rPr>
              <a:t>Data</a:t>
            </a:r>
            <a:r>
              <a:rPr dirty="0" sz="3600" spc="-110">
                <a:latin typeface="Lucida Sans Unicode"/>
                <a:cs typeface="Lucida Sans Unicode"/>
              </a:rPr>
              <a:t> </a:t>
            </a:r>
            <a:r>
              <a:rPr dirty="0" sz="3600" spc="-165">
                <a:latin typeface="Lucida Sans Unicode"/>
                <a:cs typeface="Lucida Sans Unicode"/>
              </a:rPr>
              <a:t>Augmentation</a:t>
            </a:r>
            <a:r>
              <a:rPr dirty="0" sz="3600" spc="-160">
                <a:latin typeface="Lucida Sans Unicode"/>
                <a:cs typeface="Lucida Sans Unicode"/>
              </a:rPr>
              <a:t> </a:t>
            </a:r>
            <a:r>
              <a:rPr dirty="0" sz="3600" spc="-120">
                <a:latin typeface="Lucida Sans Unicode"/>
                <a:cs typeface="Lucida Sans Unicode"/>
              </a:rPr>
              <a:t>adalah</a:t>
            </a:r>
            <a:r>
              <a:rPr dirty="0" sz="3600" spc="-114">
                <a:latin typeface="Lucida Sans Unicode"/>
                <a:cs typeface="Lucida Sans Unicode"/>
              </a:rPr>
              <a:t> </a:t>
            </a:r>
            <a:r>
              <a:rPr dirty="0" sz="3600" spc="-210">
                <a:latin typeface="Lucida Sans Unicode"/>
                <a:cs typeface="Lucida Sans Unicode"/>
              </a:rPr>
              <a:t>teknik</a:t>
            </a:r>
            <a:r>
              <a:rPr dirty="0" sz="3600" spc="-204">
                <a:latin typeface="Lucida Sans Unicode"/>
                <a:cs typeface="Lucida Sans Unicode"/>
              </a:rPr>
              <a:t> </a:t>
            </a:r>
            <a:r>
              <a:rPr dirty="0" sz="3600" spc="-200">
                <a:latin typeface="Lucida Sans Unicode"/>
                <a:cs typeface="Lucida Sans Unicode"/>
              </a:rPr>
              <a:t>yang</a:t>
            </a:r>
            <a:r>
              <a:rPr dirty="0" sz="3600" spc="-195">
                <a:latin typeface="Lucida Sans Unicode"/>
                <a:cs typeface="Lucida Sans Unicode"/>
              </a:rPr>
              <a:t> </a:t>
            </a:r>
            <a:r>
              <a:rPr dirty="0" sz="3600" spc="-110">
                <a:latin typeface="Lucida Sans Unicode"/>
                <a:cs typeface="Lucida Sans Unicode"/>
              </a:rPr>
              <a:t>dapat</a:t>
            </a:r>
            <a:r>
              <a:rPr dirty="0" sz="3600" spc="-105">
                <a:latin typeface="Lucida Sans Unicode"/>
                <a:cs typeface="Lucida Sans Unicode"/>
              </a:rPr>
              <a:t> </a:t>
            </a:r>
            <a:r>
              <a:rPr dirty="0" sz="3600" spc="-175">
                <a:latin typeface="Lucida Sans Unicode"/>
                <a:cs typeface="Lucida Sans Unicode"/>
              </a:rPr>
              <a:t>digunakan</a:t>
            </a:r>
            <a:r>
              <a:rPr dirty="0" sz="3600" spc="-170">
                <a:latin typeface="Lucida Sans Unicode"/>
                <a:cs typeface="Lucida Sans Unicode"/>
              </a:rPr>
              <a:t> untuk </a:t>
            </a:r>
            <a:r>
              <a:rPr dirty="0" sz="3600" spc="-165">
                <a:latin typeface="Lucida Sans Unicode"/>
                <a:cs typeface="Lucida Sans Unicode"/>
              </a:rPr>
              <a:t> </a:t>
            </a:r>
            <a:r>
              <a:rPr dirty="0" sz="3600" spc="-120">
                <a:latin typeface="Lucida Sans Unicode"/>
                <a:cs typeface="Lucida Sans Unicode"/>
              </a:rPr>
              <a:t>memperluas </a:t>
            </a:r>
            <a:r>
              <a:rPr dirty="0" sz="3600" spc="-145">
                <a:latin typeface="Lucida Sans Unicode"/>
                <a:cs typeface="Lucida Sans Unicode"/>
              </a:rPr>
              <a:t>ukuran </a:t>
            </a:r>
            <a:r>
              <a:rPr dirty="0" sz="3600" spc="-110">
                <a:latin typeface="Lucida Sans Unicode"/>
                <a:cs typeface="Lucida Sans Unicode"/>
              </a:rPr>
              <a:t>set </a:t>
            </a:r>
            <a:r>
              <a:rPr dirty="0" sz="3600" spc="-130">
                <a:latin typeface="Lucida Sans Unicode"/>
                <a:cs typeface="Lucida Sans Unicode"/>
              </a:rPr>
              <a:t>pelatihan </a:t>
            </a:r>
            <a:r>
              <a:rPr dirty="0" sz="3600" spc="-95">
                <a:latin typeface="Lucida Sans Unicode"/>
                <a:cs typeface="Lucida Sans Unicode"/>
              </a:rPr>
              <a:t>secara </a:t>
            </a:r>
            <a:r>
              <a:rPr dirty="0" sz="3600" spc="-170">
                <a:latin typeface="Lucida Sans Unicode"/>
                <a:cs typeface="Lucida Sans Unicode"/>
              </a:rPr>
              <a:t>artifisial</a:t>
            </a:r>
            <a:r>
              <a:rPr dirty="0" sz="3600" spc="-165">
                <a:latin typeface="Lucida Sans Unicode"/>
                <a:cs typeface="Lucida Sans Unicode"/>
              </a:rPr>
              <a:t> </a:t>
            </a:r>
            <a:r>
              <a:rPr dirty="0" sz="3600" spc="-140">
                <a:latin typeface="Lucida Sans Unicode"/>
                <a:cs typeface="Lucida Sans Unicode"/>
              </a:rPr>
              <a:t>dengan </a:t>
            </a:r>
            <a:r>
              <a:rPr dirty="0" sz="3600" spc="-125">
                <a:latin typeface="Lucida Sans Unicode"/>
                <a:cs typeface="Lucida Sans Unicode"/>
              </a:rPr>
              <a:t>membuat </a:t>
            </a:r>
            <a:r>
              <a:rPr dirty="0" sz="3600" spc="-120">
                <a:latin typeface="Lucida Sans Unicode"/>
                <a:cs typeface="Lucida Sans Unicode"/>
              </a:rPr>
              <a:t> </a:t>
            </a:r>
            <a:r>
              <a:rPr dirty="0" sz="3600" spc="-110">
                <a:latin typeface="Lucida Sans Unicode"/>
                <a:cs typeface="Lucida Sans Unicode"/>
              </a:rPr>
              <a:t>data</a:t>
            </a:r>
            <a:r>
              <a:rPr dirty="0" sz="3600" spc="-204">
                <a:latin typeface="Lucida Sans Unicode"/>
                <a:cs typeface="Lucida Sans Unicode"/>
              </a:rPr>
              <a:t> </a:t>
            </a:r>
            <a:r>
              <a:rPr dirty="0" sz="3600" spc="-200">
                <a:latin typeface="Lucida Sans Unicode"/>
                <a:cs typeface="Lucida Sans Unicode"/>
              </a:rPr>
              <a:t>yang</a:t>
            </a:r>
            <a:r>
              <a:rPr dirty="0" sz="3600" spc="-204">
                <a:latin typeface="Lucida Sans Unicode"/>
                <a:cs typeface="Lucida Sans Unicode"/>
              </a:rPr>
              <a:t> </a:t>
            </a:r>
            <a:r>
              <a:rPr dirty="0" sz="3600" spc="-195">
                <a:latin typeface="Lucida Sans Unicode"/>
                <a:cs typeface="Lucida Sans Unicode"/>
              </a:rPr>
              <a:t>dimodifikasi</a:t>
            </a:r>
            <a:r>
              <a:rPr dirty="0" sz="3600" spc="-204">
                <a:latin typeface="Lucida Sans Unicode"/>
                <a:cs typeface="Lucida Sans Unicode"/>
              </a:rPr>
              <a:t> </a:t>
            </a:r>
            <a:r>
              <a:rPr dirty="0" sz="3600" spc="-130">
                <a:latin typeface="Lucida Sans Unicode"/>
                <a:cs typeface="Lucida Sans Unicode"/>
              </a:rPr>
              <a:t>dari</a:t>
            </a:r>
            <a:r>
              <a:rPr dirty="0" sz="3600" spc="-204">
                <a:latin typeface="Lucida Sans Unicode"/>
                <a:cs typeface="Lucida Sans Unicode"/>
              </a:rPr>
              <a:t> </a:t>
            </a:r>
            <a:r>
              <a:rPr dirty="0" sz="3600" spc="-200">
                <a:latin typeface="Lucida Sans Unicode"/>
                <a:cs typeface="Lucida Sans Unicode"/>
              </a:rPr>
              <a:t>yang</a:t>
            </a:r>
            <a:r>
              <a:rPr dirty="0" sz="3600" spc="-204">
                <a:latin typeface="Lucida Sans Unicode"/>
                <a:cs typeface="Lucida Sans Unicode"/>
              </a:rPr>
              <a:t> </a:t>
            </a:r>
            <a:r>
              <a:rPr dirty="0" sz="3600" spc="-120">
                <a:latin typeface="Lucida Sans Unicode"/>
                <a:cs typeface="Lucida Sans Unicode"/>
              </a:rPr>
              <a:t>sudah</a:t>
            </a:r>
            <a:r>
              <a:rPr dirty="0" sz="3600" spc="-200">
                <a:latin typeface="Lucida Sans Unicode"/>
                <a:cs typeface="Lucida Sans Unicode"/>
              </a:rPr>
              <a:t> </a:t>
            </a:r>
            <a:r>
              <a:rPr dirty="0" sz="3600" spc="-145">
                <a:latin typeface="Lucida Sans Unicode"/>
                <a:cs typeface="Lucida Sans Unicode"/>
              </a:rPr>
              <a:t>ada.</a:t>
            </a:r>
            <a:endParaRPr sz="36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102720" y="8791587"/>
            <a:ext cx="3935095" cy="1495425"/>
          </a:xfrm>
          <a:custGeom>
            <a:avLst/>
            <a:gdLst/>
            <a:ahLst/>
            <a:cxnLst/>
            <a:rect l="l" t="t" r="r" b="b"/>
            <a:pathLst>
              <a:path w="3935094" h="1495425">
                <a:moveTo>
                  <a:pt x="3934650" y="1495412"/>
                </a:moveTo>
                <a:lnTo>
                  <a:pt x="100868" y="1495411"/>
                </a:lnTo>
                <a:lnTo>
                  <a:pt x="0" y="329104"/>
                </a:lnTo>
                <a:lnTo>
                  <a:pt x="3805319" y="0"/>
                </a:lnTo>
                <a:lnTo>
                  <a:pt x="3934650" y="1495412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6144092"/>
            <a:ext cx="1658620" cy="4029710"/>
          </a:xfrm>
          <a:custGeom>
            <a:avLst/>
            <a:gdLst/>
            <a:ahLst/>
            <a:cxnLst/>
            <a:rect l="l" t="t" r="r" b="b"/>
            <a:pathLst>
              <a:path w="1658620" h="4029709">
                <a:moveTo>
                  <a:pt x="0" y="0"/>
                </a:moveTo>
                <a:lnTo>
                  <a:pt x="1658113" y="253960"/>
                </a:lnTo>
                <a:lnTo>
                  <a:pt x="1079848" y="4029457"/>
                </a:lnTo>
                <a:lnTo>
                  <a:pt x="0" y="3864065"/>
                </a:lnTo>
                <a:lnTo>
                  <a:pt x="0" y="0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330297" y="9016165"/>
            <a:ext cx="3498215" cy="1271270"/>
          </a:xfrm>
          <a:custGeom>
            <a:avLst/>
            <a:gdLst/>
            <a:ahLst/>
            <a:cxnLst/>
            <a:rect l="l" t="t" r="r" b="b"/>
            <a:pathLst>
              <a:path w="3498215" h="1271270">
                <a:moveTo>
                  <a:pt x="84569" y="1270834"/>
                </a:moveTo>
                <a:lnTo>
                  <a:pt x="0" y="292993"/>
                </a:lnTo>
                <a:lnTo>
                  <a:pt x="3387777" y="0"/>
                </a:lnTo>
                <a:lnTo>
                  <a:pt x="3497686" y="1270834"/>
                </a:lnTo>
                <a:lnTo>
                  <a:pt x="3391238" y="1270834"/>
                </a:lnTo>
                <a:lnTo>
                  <a:pt x="3291258" y="114794"/>
                </a:lnTo>
                <a:lnTo>
                  <a:pt x="117042" y="389318"/>
                </a:lnTo>
                <a:lnTo>
                  <a:pt x="193280" y="1270834"/>
                </a:lnTo>
                <a:lnTo>
                  <a:pt x="84569" y="12708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6357034"/>
            <a:ext cx="1421765" cy="3579495"/>
          </a:xfrm>
          <a:custGeom>
            <a:avLst/>
            <a:gdLst/>
            <a:ahLst/>
            <a:cxnLst/>
            <a:rect l="l" t="t" r="r" b="b"/>
            <a:pathLst>
              <a:path w="1421765" h="3579495">
                <a:moveTo>
                  <a:pt x="0" y="0"/>
                </a:moveTo>
                <a:lnTo>
                  <a:pt x="1421377" y="217701"/>
                </a:lnTo>
                <a:lnTo>
                  <a:pt x="906563" y="3578929"/>
                </a:lnTo>
                <a:lnTo>
                  <a:pt x="0" y="3440078"/>
                </a:lnTo>
                <a:lnTo>
                  <a:pt x="0" y="3332790"/>
                </a:lnTo>
                <a:lnTo>
                  <a:pt x="817789" y="3458044"/>
                </a:lnTo>
                <a:lnTo>
                  <a:pt x="1300150" y="308705"/>
                </a:lnTo>
                <a:lnTo>
                  <a:pt x="0" y="1095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439334" y="6181766"/>
            <a:ext cx="1849120" cy="3140075"/>
          </a:xfrm>
          <a:custGeom>
            <a:avLst/>
            <a:gdLst/>
            <a:ahLst/>
            <a:cxnLst/>
            <a:rect l="l" t="t" r="r" b="b"/>
            <a:pathLst>
              <a:path w="1849119" h="3140075">
                <a:moveTo>
                  <a:pt x="1848665" y="3002013"/>
                </a:moveTo>
                <a:lnTo>
                  <a:pt x="257703" y="3139608"/>
                </a:lnTo>
                <a:lnTo>
                  <a:pt x="0" y="159882"/>
                </a:lnTo>
                <a:lnTo>
                  <a:pt x="1848665" y="0"/>
                </a:lnTo>
                <a:lnTo>
                  <a:pt x="1848665" y="3002013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34109" y="8871727"/>
            <a:ext cx="3173730" cy="1415415"/>
          </a:xfrm>
          <a:custGeom>
            <a:avLst/>
            <a:gdLst/>
            <a:ahLst/>
            <a:cxnLst/>
            <a:rect l="l" t="t" r="r" b="b"/>
            <a:pathLst>
              <a:path w="3173729" h="1415415">
                <a:moveTo>
                  <a:pt x="0" y="1415271"/>
                </a:moveTo>
                <a:lnTo>
                  <a:pt x="216766" y="0"/>
                </a:lnTo>
                <a:lnTo>
                  <a:pt x="3173141" y="452805"/>
                </a:lnTo>
                <a:lnTo>
                  <a:pt x="3025727" y="1415271"/>
                </a:lnTo>
                <a:lnTo>
                  <a:pt x="0" y="1415271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614750" y="6344842"/>
            <a:ext cx="1673860" cy="2802255"/>
          </a:xfrm>
          <a:custGeom>
            <a:avLst/>
            <a:gdLst/>
            <a:ahLst/>
            <a:cxnLst/>
            <a:rect l="l" t="t" r="r" b="b"/>
            <a:pathLst>
              <a:path w="1673859" h="2802254">
                <a:moveTo>
                  <a:pt x="0" y="144711"/>
                </a:moveTo>
                <a:lnTo>
                  <a:pt x="1673250" y="0"/>
                </a:lnTo>
                <a:lnTo>
                  <a:pt x="1673250" y="83488"/>
                </a:lnTo>
                <a:lnTo>
                  <a:pt x="91797" y="220261"/>
                </a:lnTo>
                <a:lnTo>
                  <a:pt x="314429" y="2794473"/>
                </a:lnTo>
                <a:lnTo>
                  <a:pt x="229799" y="2801792"/>
                </a:lnTo>
                <a:lnTo>
                  <a:pt x="0" y="144711"/>
                </a:lnTo>
                <a:close/>
              </a:path>
              <a:path w="1673859" h="2802254">
                <a:moveTo>
                  <a:pt x="314429" y="2794473"/>
                </a:moveTo>
                <a:lnTo>
                  <a:pt x="307110" y="2709842"/>
                </a:lnTo>
                <a:lnTo>
                  <a:pt x="1673250" y="2591690"/>
                </a:lnTo>
                <a:lnTo>
                  <a:pt x="1673250" y="2676955"/>
                </a:lnTo>
                <a:lnTo>
                  <a:pt x="314429" y="2794473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97421" y="9056319"/>
            <a:ext cx="2825115" cy="1231265"/>
          </a:xfrm>
          <a:custGeom>
            <a:avLst/>
            <a:gdLst/>
            <a:ahLst/>
            <a:cxnLst/>
            <a:rect l="l" t="t" r="r" b="b"/>
            <a:pathLst>
              <a:path w="2825115" h="1231265">
                <a:moveTo>
                  <a:pt x="175633" y="83968"/>
                </a:moveTo>
                <a:lnTo>
                  <a:pt x="259601" y="96829"/>
                </a:lnTo>
                <a:lnTo>
                  <a:pt x="85938" y="1230680"/>
                </a:lnTo>
                <a:lnTo>
                  <a:pt x="0" y="1230680"/>
                </a:lnTo>
                <a:lnTo>
                  <a:pt x="175633" y="83968"/>
                </a:lnTo>
                <a:close/>
              </a:path>
              <a:path w="2825115" h="1231265">
                <a:moveTo>
                  <a:pt x="188494" y="0"/>
                </a:moveTo>
                <a:lnTo>
                  <a:pt x="2824751" y="403776"/>
                </a:lnTo>
                <a:lnTo>
                  <a:pt x="2698100" y="1230680"/>
                </a:lnTo>
                <a:lnTo>
                  <a:pt x="2613953" y="1230680"/>
                </a:lnTo>
                <a:lnTo>
                  <a:pt x="2729671" y="475151"/>
                </a:lnTo>
                <a:lnTo>
                  <a:pt x="175633" y="83968"/>
                </a:lnTo>
                <a:lnTo>
                  <a:pt x="188494" y="0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5971428" y="7404031"/>
            <a:ext cx="2317115" cy="2883535"/>
          </a:xfrm>
          <a:custGeom>
            <a:avLst/>
            <a:gdLst/>
            <a:ahLst/>
            <a:cxnLst/>
            <a:rect l="l" t="t" r="r" b="b"/>
            <a:pathLst>
              <a:path w="2317115" h="2883534">
                <a:moveTo>
                  <a:pt x="2316570" y="2882968"/>
                </a:moveTo>
                <a:lnTo>
                  <a:pt x="232007" y="2882968"/>
                </a:lnTo>
                <a:lnTo>
                  <a:pt x="0" y="200349"/>
                </a:lnTo>
                <a:lnTo>
                  <a:pt x="2316570" y="0"/>
                </a:lnTo>
                <a:lnTo>
                  <a:pt x="2316570" y="2882968"/>
                </a:lnTo>
                <a:close/>
              </a:path>
            </a:pathLst>
          </a:custGeom>
          <a:solidFill>
            <a:srgbClr val="000000">
              <a:alpha val="297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8159733"/>
            <a:ext cx="2691130" cy="2127885"/>
          </a:xfrm>
          <a:custGeom>
            <a:avLst/>
            <a:gdLst/>
            <a:ahLst/>
            <a:cxnLst/>
            <a:rect l="l" t="t" r="r" b="b"/>
            <a:pathLst>
              <a:path w="2691130" h="2127884">
                <a:moveTo>
                  <a:pt x="0" y="0"/>
                </a:moveTo>
                <a:lnTo>
                  <a:pt x="2690665" y="412109"/>
                </a:lnTo>
                <a:lnTo>
                  <a:pt x="2427967" y="2127266"/>
                </a:lnTo>
                <a:lnTo>
                  <a:pt x="0" y="212726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297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019515" y="7448618"/>
            <a:ext cx="2268855" cy="2838450"/>
          </a:xfrm>
          <a:custGeom>
            <a:avLst/>
            <a:gdLst/>
            <a:ahLst/>
            <a:cxnLst/>
            <a:rect l="l" t="t" r="r" b="b"/>
            <a:pathLst>
              <a:path w="2268855" h="2838450">
                <a:moveTo>
                  <a:pt x="2268485" y="2838380"/>
                </a:moveTo>
                <a:lnTo>
                  <a:pt x="228510" y="2838380"/>
                </a:lnTo>
                <a:lnTo>
                  <a:pt x="0" y="196191"/>
                </a:lnTo>
                <a:lnTo>
                  <a:pt x="1359172" y="78642"/>
                </a:lnTo>
                <a:lnTo>
                  <a:pt x="2268485" y="0"/>
                </a:lnTo>
                <a:lnTo>
                  <a:pt x="2268485" y="2838380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8204673"/>
            <a:ext cx="2640330" cy="2082800"/>
          </a:xfrm>
          <a:custGeom>
            <a:avLst/>
            <a:gdLst/>
            <a:ahLst/>
            <a:cxnLst/>
            <a:rect l="l" t="t" r="r" b="b"/>
            <a:pathLst>
              <a:path w="2640330" h="2082800">
                <a:moveTo>
                  <a:pt x="0" y="0"/>
                </a:moveTo>
                <a:lnTo>
                  <a:pt x="2640030" y="404353"/>
                </a:lnTo>
                <a:lnTo>
                  <a:pt x="2383027" y="2082326"/>
                </a:lnTo>
                <a:lnTo>
                  <a:pt x="0" y="2082326"/>
                </a:lnTo>
                <a:lnTo>
                  <a:pt x="0" y="0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6213957" y="7626446"/>
            <a:ext cx="2074545" cy="2660650"/>
          </a:xfrm>
          <a:custGeom>
            <a:avLst/>
            <a:gdLst/>
            <a:ahLst/>
            <a:cxnLst/>
            <a:rect l="l" t="t" r="r" b="b"/>
            <a:pathLst>
              <a:path w="2074544" h="2660650">
                <a:moveTo>
                  <a:pt x="214585" y="2660552"/>
                </a:moveTo>
                <a:lnTo>
                  <a:pt x="0" y="179374"/>
                </a:lnTo>
                <a:lnTo>
                  <a:pt x="2074041" y="0"/>
                </a:lnTo>
                <a:lnTo>
                  <a:pt x="2074041" y="90942"/>
                </a:lnTo>
                <a:lnTo>
                  <a:pt x="99994" y="261668"/>
                </a:lnTo>
                <a:lnTo>
                  <a:pt x="307463" y="2660552"/>
                </a:lnTo>
                <a:lnTo>
                  <a:pt x="214585" y="26605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8386618"/>
            <a:ext cx="2437765" cy="1900555"/>
          </a:xfrm>
          <a:custGeom>
            <a:avLst/>
            <a:gdLst/>
            <a:ahLst/>
            <a:cxnLst/>
            <a:rect l="l" t="t" r="r" b="b"/>
            <a:pathLst>
              <a:path w="2437765" h="1900554">
                <a:moveTo>
                  <a:pt x="2437650" y="373356"/>
                </a:moveTo>
                <a:lnTo>
                  <a:pt x="2203767" y="1900380"/>
                </a:lnTo>
                <a:lnTo>
                  <a:pt x="2112106" y="1900380"/>
                </a:lnTo>
                <a:lnTo>
                  <a:pt x="2334081" y="451105"/>
                </a:lnTo>
                <a:lnTo>
                  <a:pt x="0" y="93611"/>
                </a:lnTo>
                <a:lnTo>
                  <a:pt x="0" y="0"/>
                </a:lnTo>
                <a:lnTo>
                  <a:pt x="2437650" y="3733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3209863" y="0"/>
            <a:ext cx="5078730" cy="925194"/>
          </a:xfrm>
          <a:custGeom>
            <a:avLst/>
            <a:gdLst/>
            <a:ahLst/>
            <a:cxnLst/>
            <a:rect l="l" t="t" r="r" b="b"/>
            <a:pathLst>
              <a:path w="5078730" h="925194">
                <a:moveTo>
                  <a:pt x="1949105" y="551015"/>
                </a:moveTo>
                <a:lnTo>
                  <a:pt x="1970030" y="551015"/>
                </a:lnTo>
                <a:lnTo>
                  <a:pt x="1571311" y="1556"/>
                </a:lnTo>
                <a:lnTo>
                  <a:pt x="1572437" y="0"/>
                </a:lnTo>
                <a:lnTo>
                  <a:pt x="0" y="0"/>
                </a:lnTo>
                <a:lnTo>
                  <a:pt x="0" y="8810"/>
                </a:lnTo>
                <a:lnTo>
                  <a:pt x="1555000" y="8810"/>
                </a:lnTo>
                <a:lnTo>
                  <a:pt x="1949105" y="551015"/>
                </a:lnTo>
                <a:close/>
              </a:path>
              <a:path w="5078730" h="925194">
                <a:moveTo>
                  <a:pt x="4108608" y="924574"/>
                </a:moveTo>
                <a:lnTo>
                  <a:pt x="5078135" y="924574"/>
                </a:lnTo>
                <a:lnTo>
                  <a:pt x="5078135" y="908254"/>
                </a:lnTo>
                <a:lnTo>
                  <a:pt x="4115858" y="908254"/>
                </a:lnTo>
                <a:lnTo>
                  <a:pt x="3751575" y="560082"/>
                </a:lnTo>
                <a:lnTo>
                  <a:pt x="4115858" y="211910"/>
                </a:lnTo>
                <a:lnTo>
                  <a:pt x="5078135" y="211910"/>
                </a:lnTo>
                <a:lnTo>
                  <a:pt x="5078135" y="193776"/>
                </a:lnTo>
                <a:lnTo>
                  <a:pt x="4108608" y="193776"/>
                </a:lnTo>
                <a:lnTo>
                  <a:pt x="3737076" y="551015"/>
                </a:lnTo>
                <a:lnTo>
                  <a:pt x="1949105" y="551015"/>
                </a:lnTo>
                <a:lnTo>
                  <a:pt x="1960968" y="567335"/>
                </a:lnTo>
                <a:lnTo>
                  <a:pt x="3737076" y="567335"/>
                </a:lnTo>
                <a:lnTo>
                  <a:pt x="4108608" y="924574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0" y="0"/>
            <a:ext cx="5078095" cy="925194"/>
          </a:xfrm>
          <a:custGeom>
            <a:avLst/>
            <a:gdLst/>
            <a:ahLst/>
            <a:cxnLst/>
            <a:rect l="l" t="t" r="r" b="b"/>
            <a:pathLst>
              <a:path w="5078095" h="925194">
                <a:moveTo>
                  <a:pt x="3128972" y="551015"/>
                </a:moveTo>
                <a:lnTo>
                  <a:pt x="3108047" y="551015"/>
                </a:lnTo>
                <a:lnTo>
                  <a:pt x="3506765" y="1556"/>
                </a:lnTo>
                <a:lnTo>
                  <a:pt x="3505640" y="0"/>
                </a:lnTo>
                <a:lnTo>
                  <a:pt x="5078077" y="0"/>
                </a:lnTo>
                <a:lnTo>
                  <a:pt x="5078077" y="8810"/>
                </a:lnTo>
                <a:lnTo>
                  <a:pt x="3523077" y="8810"/>
                </a:lnTo>
                <a:lnTo>
                  <a:pt x="3128972" y="551015"/>
                </a:lnTo>
                <a:close/>
              </a:path>
              <a:path w="5078095" h="925194">
                <a:moveTo>
                  <a:pt x="969469" y="924574"/>
                </a:moveTo>
                <a:lnTo>
                  <a:pt x="0" y="924574"/>
                </a:lnTo>
                <a:lnTo>
                  <a:pt x="0" y="908254"/>
                </a:lnTo>
                <a:lnTo>
                  <a:pt x="962219" y="908254"/>
                </a:lnTo>
                <a:lnTo>
                  <a:pt x="1326502" y="560082"/>
                </a:lnTo>
                <a:lnTo>
                  <a:pt x="962219" y="211910"/>
                </a:lnTo>
                <a:lnTo>
                  <a:pt x="0" y="211910"/>
                </a:lnTo>
                <a:lnTo>
                  <a:pt x="0" y="193776"/>
                </a:lnTo>
                <a:lnTo>
                  <a:pt x="969469" y="193776"/>
                </a:lnTo>
                <a:lnTo>
                  <a:pt x="1341001" y="551015"/>
                </a:lnTo>
                <a:lnTo>
                  <a:pt x="3128972" y="551015"/>
                </a:lnTo>
                <a:lnTo>
                  <a:pt x="3117109" y="567335"/>
                </a:lnTo>
                <a:lnTo>
                  <a:pt x="1341001" y="567335"/>
                </a:lnTo>
                <a:lnTo>
                  <a:pt x="969469" y="924574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628161" y="1028712"/>
            <a:ext cx="10706100" cy="1304925"/>
          </a:xfrm>
          <a:custGeom>
            <a:avLst/>
            <a:gdLst/>
            <a:ahLst/>
            <a:cxnLst/>
            <a:rect l="l" t="t" r="r" b="b"/>
            <a:pathLst>
              <a:path w="10706100" h="1304925">
                <a:moveTo>
                  <a:pt x="10705668" y="652462"/>
                </a:moveTo>
                <a:lnTo>
                  <a:pt x="10703878" y="603758"/>
                </a:lnTo>
                <a:lnTo>
                  <a:pt x="10698594" y="556044"/>
                </a:lnTo>
                <a:lnTo>
                  <a:pt x="10689933" y="509422"/>
                </a:lnTo>
                <a:lnTo>
                  <a:pt x="10678046" y="464019"/>
                </a:lnTo>
                <a:lnTo>
                  <a:pt x="10663022" y="419963"/>
                </a:lnTo>
                <a:lnTo>
                  <a:pt x="10645026" y="377393"/>
                </a:lnTo>
                <a:lnTo>
                  <a:pt x="10624160" y="336423"/>
                </a:lnTo>
                <a:lnTo>
                  <a:pt x="10600550" y="297180"/>
                </a:lnTo>
                <a:lnTo>
                  <a:pt x="10574325" y="259803"/>
                </a:lnTo>
                <a:lnTo>
                  <a:pt x="10545623" y="224396"/>
                </a:lnTo>
                <a:lnTo>
                  <a:pt x="10514559" y="191096"/>
                </a:lnTo>
                <a:lnTo>
                  <a:pt x="10481272" y="160032"/>
                </a:lnTo>
                <a:lnTo>
                  <a:pt x="10445864" y="131330"/>
                </a:lnTo>
                <a:lnTo>
                  <a:pt x="10408475" y="105105"/>
                </a:lnTo>
                <a:lnTo>
                  <a:pt x="10369232" y="81508"/>
                </a:lnTo>
                <a:lnTo>
                  <a:pt x="10328262" y="60629"/>
                </a:lnTo>
                <a:lnTo>
                  <a:pt x="10285692" y="42633"/>
                </a:lnTo>
                <a:lnTo>
                  <a:pt x="10241648" y="27622"/>
                </a:lnTo>
                <a:lnTo>
                  <a:pt x="10196246" y="15722"/>
                </a:lnTo>
                <a:lnTo>
                  <a:pt x="10149624" y="7073"/>
                </a:lnTo>
                <a:lnTo>
                  <a:pt x="10124199" y="4254"/>
                </a:lnTo>
                <a:lnTo>
                  <a:pt x="10124199" y="0"/>
                </a:lnTo>
                <a:lnTo>
                  <a:pt x="10053206" y="0"/>
                </a:lnTo>
                <a:lnTo>
                  <a:pt x="652462" y="0"/>
                </a:lnTo>
                <a:lnTo>
                  <a:pt x="580148" y="0"/>
                </a:lnTo>
                <a:lnTo>
                  <a:pt x="580148" y="4406"/>
                </a:lnTo>
                <a:lnTo>
                  <a:pt x="509422" y="15722"/>
                </a:lnTo>
                <a:lnTo>
                  <a:pt x="464032" y="27622"/>
                </a:lnTo>
                <a:lnTo>
                  <a:pt x="419976" y="42633"/>
                </a:lnTo>
                <a:lnTo>
                  <a:pt x="377405" y="60629"/>
                </a:lnTo>
                <a:lnTo>
                  <a:pt x="336435" y="81508"/>
                </a:lnTo>
                <a:lnTo>
                  <a:pt x="297192" y="105105"/>
                </a:lnTo>
                <a:lnTo>
                  <a:pt x="259803" y="131330"/>
                </a:lnTo>
                <a:lnTo>
                  <a:pt x="224409" y="160032"/>
                </a:lnTo>
                <a:lnTo>
                  <a:pt x="191109" y="191096"/>
                </a:lnTo>
                <a:lnTo>
                  <a:pt x="160045" y="224396"/>
                </a:lnTo>
                <a:lnTo>
                  <a:pt x="131343" y="259803"/>
                </a:lnTo>
                <a:lnTo>
                  <a:pt x="105117" y="297180"/>
                </a:lnTo>
                <a:lnTo>
                  <a:pt x="81508" y="336423"/>
                </a:lnTo>
                <a:lnTo>
                  <a:pt x="60642" y="377393"/>
                </a:lnTo>
                <a:lnTo>
                  <a:pt x="42646" y="419963"/>
                </a:lnTo>
                <a:lnTo>
                  <a:pt x="27622" y="464019"/>
                </a:lnTo>
                <a:lnTo>
                  <a:pt x="15735" y="509422"/>
                </a:lnTo>
                <a:lnTo>
                  <a:pt x="7073" y="556044"/>
                </a:lnTo>
                <a:lnTo>
                  <a:pt x="1790" y="603758"/>
                </a:lnTo>
                <a:lnTo>
                  <a:pt x="0" y="652462"/>
                </a:lnTo>
                <a:lnTo>
                  <a:pt x="1790" y="701154"/>
                </a:lnTo>
                <a:lnTo>
                  <a:pt x="7073" y="748868"/>
                </a:lnTo>
                <a:lnTo>
                  <a:pt x="15735" y="795502"/>
                </a:lnTo>
                <a:lnTo>
                  <a:pt x="27622" y="840892"/>
                </a:lnTo>
                <a:lnTo>
                  <a:pt x="42646" y="884948"/>
                </a:lnTo>
                <a:lnTo>
                  <a:pt x="60642" y="927519"/>
                </a:lnTo>
                <a:lnTo>
                  <a:pt x="81508" y="968489"/>
                </a:lnTo>
                <a:lnTo>
                  <a:pt x="105117" y="1007732"/>
                </a:lnTo>
                <a:lnTo>
                  <a:pt x="131343" y="1045121"/>
                </a:lnTo>
                <a:lnTo>
                  <a:pt x="160045" y="1080516"/>
                </a:lnTo>
                <a:lnTo>
                  <a:pt x="191109" y="1113815"/>
                </a:lnTo>
                <a:lnTo>
                  <a:pt x="224409" y="1144879"/>
                </a:lnTo>
                <a:lnTo>
                  <a:pt x="259803" y="1173581"/>
                </a:lnTo>
                <a:lnTo>
                  <a:pt x="297192" y="1199807"/>
                </a:lnTo>
                <a:lnTo>
                  <a:pt x="336435" y="1223403"/>
                </a:lnTo>
                <a:lnTo>
                  <a:pt x="377405" y="1244282"/>
                </a:lnTo>
                <a:lnTo>
                  <a:pt x="419976" y="1262278"/>
                </a:lnTo>
                <a:lnTo>
                  <a:pt x="464032" y="1277289"/>
                </a:lnTo>
                <a:lnTo>
                  <a:pt x="509422" y="1289189"/>
                </a:lnTo>
                <a:lnTo>
                  <a:pt x="556044" y="1297851"/>
                </a:lnTo>
                <a:lnTo>
                  <a:pt x="580148" y="1300530"/>
                </a:lnTo>
                <a:lnTo>
                  <a:pt x="580148" y="1304925"/>
                </a:lnTo>
                <a:lnTo>
                  <a:pt x="652462" y="1304925"/>
                </a:lnTo>
                <a:lnTo>
                  <a:pt x="10053206" y="1304925"/>
                </a:lnTo>
                <a:lnTo>
                  <a:pt x="10124199" y="1304925"/>
                </a:lnTo>
                <a:lnTo>
                  <a:pt x="10124199" y="1300670"/>
                </a:lnTo>
                <a:lnTo>
                  <a:pt x="10196246" y="1289189"/>
                </a:lnTo>
                <a:lnTo>
                  <a:pt x="10241648" y="1277289"/>
                </a:lnTo>
                <a:lnTo>
                  <a:pt x="10285692" y="1262278"/>
                </a:lnTo>
                <a:lnTo>
                  <a:pt x="10328262" y="1244282"/>
                </a:lnTo>
                <a:lnTo>
                  <a:pt x="10369232" y="1223403"/>
                </a:lnTo>
                <a:lnTo>
                  <a:pt x="10408475" y="1199807"/>
                </a:lnTo>
                <a:lnTo>
                  <a:pt x="10445864" y="1173581"/>
                </a:lnTo>
                <a:lnTo>
                  <a:pt x="10481272" y="1144879"/>
                </a:lnTo>
                <a:lnTo>
                  <a:pt x="10514559" y="1113815"/>
                </a:lnTo>
                <a:lnTo>
                  <a:pt x="10545623" y="1080516"/>
                </a:lnTo>
                <a:lnTo>
                  <a:pt x="10574325" y="1045121"/>
                </a:lnTo>
                <a:lnTo>
                  <a:pt x="10600550" y="1007732"/>
                </a:lnTo>
                <a:lnTo>
                  <a:pt x="10624160" y="968489"/>
                </a:lnTo>
                <a:lnTo>
                  <a:pt x="10645026" y="927519"/>
                </a:lnTo>
                <a:lnTo>
                  <a:pt x="10663022" y="884948"/>
                </a:lnTo>
                <a:lnTo>
                  <a:pt x="10678046" y="840892"/>
                </a:lnTo>
                <a:lnTo>
                  <a:pt x="10689933" y="795502"/>
                </a:lnTo>
                <a:lnTo>
                  <a:pt x="10698594" y="748868"/>
                </a:lnTo>
                <a:lnTo>
                  <a:pt x="10703878" y="701154"/>
                </a:lnTo>
                <a:lnTo>
                  <a:pt x="10705668" y="652462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8376" y="2938763"/>
            <a:ext cx="10248899" cy="5762624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6961121" y="1139289"/>
            <a:ext cx="4039235" cy="10020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400" spc="935"/>
              <a:t>C</a:t>
            </a:r>
            <a:r>
              <a:rPr dirty="0" sz="6400" spc="85"/>
              <a:t>l</a:t>
            </a:r>
            <a:r>
              <a:rPr dirty="0" sz="6400" spc="944"/>
              <a:t>a</a:t>
            </a:r>
            <a:r>
              <a:rPr dirty="0" sz="6400" spc="880"/>
              <a:t>ss</a:t>
            </a:r>
            <a:r>
              <a:rPr dirty="0" sz="6400" spc="60"/>
              <a:t>i</a:t>
            </a:r>
            <a:r>
              <a:rPr dirty="0" sz="6400" spc="20"/>
              <a:t>f</a:t>
            </a:r>
            <a:r>
              <a:rPr dirty="0" sz="6400" spc="60"/>
              <a:t>i</a:t>
            </a:r>
            <a:r>
              <a:rPr dirty="0" sz="6400" spc="265"/>
              <a:t>e</a:t>
            </a:r>
            <a:r>
              <a:rPr dirty="0" sz="6400" spc="125"/>
              <a:t>r</a:t>
            </a:r>
            <a:endParaRPr sz="6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190024" y="0"/>
            <a:ext cx="2098040" cy="4430395"/>
            <a:chOff x="16190024" y="0"/>
            <a:chExt cx="2098040" cy="4430395"/>
          </a:xfrm>
        </p:grpSpPr>
        <p:sp>
          <p:nvSpPr>
            <p:cNvPr id="3" name="object 3"/>
            <p:cNvSpPr/>
            <p:nvPr/>
          </p:nvSpPr>
          <p:spPr>
            <a:xfrm>
              <a:off x="16190024" y="0"/>
              <a:ext cx="2098040" cy="2961005"/>
            </a:xfrm>
            <a:custGeom>
              <a:avLst/>
              <a:gdLst/>
              <a:ahLst/>
              <a:cxnLst/>
              <a:rect l="l" t="t" r="r" b="b"/>
              <a:pathLst>
                <a:path w="2098040" h="2961005">
                  <a:moveTo>
                    <a:pt x="2097975" y="2801094"/>
                  </a:moveTo>
                  <a:lnTo>
                    <a:pt x="256031" y="2960396"/>
                  </a:lnTo>
                  <a:lnTo>
                    <a:pt x="0" y="0"/>
                  </a:lnTo>
                  <a:lnTo>
                    <a:pt x="2097975" y="0"/>
                  </a:lnTo>
                  <a:lnTo>
                    <a:pt x="2097975" y="2801094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6729535" y="680026"/>
              <a:ext cx="1558925" cy="3750310"/>
            </a:xfrm>
            <a:custGeom>
              <a:avLst/>
              <a:gdLst/>
              <a:ahLst/>
              <a:cxnLst/>
              <a:rect l="l" t="t" r="r" b="b"/>
              <a:pathLst>
                <a:path w="1558925" h="3750310">
                  <a:moveTo>
                    <a:pt x="1558464" y="3642571"/>
                  </a:moveTo>
                  <a:lnTo>
                    <a:pt x="312690" y="3750312"/>
                  </a:lnTo>
                  <a:lnTo>
                    <a:pt x="0" y="134784"/>
                  </a:lnTo>
                  <a:lnTo>
                    <a:pt x="1558464" y="0"/>
                  </a:lnTo>
                  <a:lnTo>
                    <a:pt x="1558464" y="3642571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6841424" y="0"/>
              <a:ext cx="1447165" cy="2311400"/>
            </a:xfrm>
            <a:custGeom>
              <a:avLst/>
              <a:gdLst/>
              <a:ahLst/>
              <a:cxnLst/>
              <a:rect l="l" t="t" r="r" b="b"/>
              <a:pathLst>
                <a:path w="1447165" h="2311400">
                  <a:moveTo>
                    <a:pt x="199873" y="2311065"/>
                  </a:moveTo>
                  <a:lnTo>
                    <a:pt x="0" y="0"/>
                  </a:lnTo>
                  <a:lnTo>
                    <a:pt x="157129" y="0"/>
                  </a:lnTo>
                  <a:lnTo>
                    <a:pt x="342347" y="2141613"/>
                  </a:lnTo>
                  <a:lnTo>
                    <a:pt x="1446575" y="2046113"/>
                  </a:lnTo>
                  <a:lnTo>
                    <a:pt x="1446575" y="2203243"/>
                  </a:lnTo>
                  <a:lnTo>
                    <a:pt x="199873" y="23110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7691" y="2650425"/>
            <a:ext cx="9505949" cy="690176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46021" y="206240"/>
            <a:ext cx="7783195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1160" b="1">
                <a:solidFill>
                  <a:srgbClr val="FFB000"/>
                </a:solidFill>
                <a:latin typeface="Trebuchet MS"/>
                <a:cs typeface="Trebuchet MS"/>
              </a:rPr>
              <a:t>C</a:t>
            </a:r>
            <a:r>
              <a:rPr dirty="0" sz="8000" spc="775" b="1">
                <a:solidFill>
                  <a:srgbClr val="FFB000"/>
                </a:solidFill>
                <a:latin typeface="Trebuchet MS"/>
                <a:cs typeface="Trebuchet MS"/>
              </a:rPr>
              <a:t>N</a:t>
            </a:r>
            <a:r>
              <a:rPr dirty="0" sz="8000" spc="780" b="1">
                <a:solidFill>
                  <a:srgbClr val="FFB000"/>
                </a:solidFill>
                <a:latin typeface="Trebuchet MS"/>
                <a:cs typeface="Trebuchet MS"/>
              </a:rPr>
              <a:t>N</a:t>
            </a:r>
            <a:r>
              <a:rPr dirty="0" sz="8000" spc="-885" b="1">
                <a:solidFill>
                  <a:srgbClr val="FFB000"/>
                </a:solidFill>
                <a:latin typeface="Trebuchet MS"/>
                <a:cs typeface="Trebuchet MS"/>
              </a:rPr>
              <a:t> </a:t>
            </a:r>
            <a:r>
              <a:rPr dirty="0" sz="8000" spc="1510" b="1">
                <a:solidFill>
                  <a:srgbClr val="FFB000"/>
                </a:solidFill>
                <a:latin typeface="Trebuchet MS"/>
                <a:cs typeface="Trebuchet MS"/>
              </a:rPr>
              <a:t>M</a:t>
            </a:r>
            <a:r>
              <a:rPr dirty="0" sz="8000" spc="555" b="1">
                <a:solidFill>
                  <a:srgbClr val="FFB000"/>
                </a:solidFill>
                <a:latin typeface="Trebuchet MS"/>
                <a:cs typeface="Trebuchet MS"/>
              </a:rPr>
              <a:t>o</a:t>
            </a:r>
            <a:r>
              <a:rPr dirty="0" sz="8000" spc="790" b="1">
                <a:solidFill>
                  <a:srgbClr val="FFB000"/>
                </a:solidFill>
                <a:latin typeface="Trebuchet MS"/>
                <a:cs typeface="Trebuchet MS"/>
              </a:rPr>
              <a:t>d</a:t>
            </a:r>
            <a:r>
              <a:rPr dirty="0" sz="8000" spc="325" b="1">
                <a:solidFill>
                  <a:srgbClr val="FFB000"/>
                </a:solidFill>
                <a:latin typeface="Trebuchet MS"/>
                <a:cs typeface="Trebuchet MS"/>
              </a:rPr>
              <a:t>e</a:t>
            </a:r>
            <a:r>
              <a:rPr dirty="0" sz="8000" spc="95" b="1">
                <a:solidFill>
                  <a:srgbClr val="FFB000"/>
                </a:solidFill>
                <a:latin typeface="Trebuchet MS"/>
                <a:cs typeface="Trebuchet MS"/>
              </a:rPr>
              <a:t>ll</a:t>
            </a:r>
            <a:r>
              <a:rPr dirty="0" sz="8000" spc="70" b="1">
                <a:solidFill>
                  <a:srgbClr val="FFB000"/>
                </a:solidFill>
                <a:latin typeface="Trebuchet MS"/>
                <a:cs typeface="Trebuchet MS"/>
              </a:rPr>
              <a:t>i</a:t>
            </a:r>
            <a:r>
              <a:rPr dirty="0" sz="8000" spc="760" b="1">
                <a:solidFill>
                  <a:srgbClr val="FFB000"/>
                </a:solidFill>
                <a:latin typeface="Trebuchet MS"/>
                <a:cs typeface="Trebuchet MS"/>
              </a:rPr>
              <a:t>n</a:t>
            </a:r>
            <a:r>
              <a:rPr dirty="0" sz="8000" spc="1420" b="1">
                <a:solidFill>
                  <a:srgbClr val="FFB000"/>
                </a:solidFill>
                <a:latin typeface="Trebuchet MS"/>
                <a:cs typeface="Trebuchet MS"/>
              </a:rPr>
              <a:t>g</a:t>
            </a:r>
            <a:endParaRPr sz="8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02592" y="1942400"/>
            <a:ext cx="445960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30" b="1">
                <a:latin typeface="Tahoma"/>
                <a:cs typeface="Tahoma"/>
              </a:rPr>
              <a:t>EfficientnetV2B0</a:t>
            </a:r>
            <a:r>
              <a:rPr dirty="0" sz="3000" spc="-170" b="1">
                <a:latin typeface="Tahoma"/>
                <a:cs typeface="Tahoma"/>
              </a:rPr>
              <a:t> </a:t>
            </a:r>
            <a:r>
              <a:rPr dirty="0" sz="3000" spc="30" b="1">
                <a:latin typeface="Tahoma"/>
                <a:cs typeface="Tahoma"/>
              </a:rPr>
              <a:t>Model</a:t>
            </a:r>
            <a:endParaRPr sz="3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9678" y="1727715"/>
            <a:ext cx="8470682" cy="855928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52541" y="113354"/>
            <a:ext cx="7783195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1160"/>
              <a:t>C</a:t>
            </a:r>
            <a:r>
              <a:rPr dirty="0" sz="8000" spc="775"/>
              <a:t>N</a:t>
            </a:r>
            <a:r>
              <a:rPr dirty="0" sz="8000" spc="780"/>
              <a:t>N</a:t>
            </a:r>
            <a:r>
              <a:rPr dirty="0" sz="8000" spc="-885"/>
              <a:t> </a:t>
            </a:r>
            <a:r>
              <a:rPr dirty="0" sz="8000" spc="1510"/>
              <a:t>M</a:t>
            </a:r>
            <a:r>
              <a:rPr dirty="0" sz="8000" spc="555"/>
              <a:t>o</a:t>
            </a:r>
            <a:r>
              <a:rPr dirty="0" sz="8000" spc="790"/>
              <a:t>d</a:t>
            </a:r>
            <a:r>
              <a:rPr dirty="0" sz="8000" spc="325"/>
              <a:t>e</a:t>
            </a:r>
            <a:r>
              <a:rPr dirty="0" sz="8000" spc="95"/>
              <a:t>ll</a:t>
            </a:r>
            <a:r>
              <a:rPr dirty="0" sz="8000" spc="70"/>
              <a:t>i</a:t>
            </a:r>
            <a:r>
              <a:rPr dirty="0" sz="8000" spc="760"/>
              <a:t>n</a:t>
            </a:r>
            <a:r>
              <a:rPr dirty="0" sz="8000" spc="1420"/>
              <a:t>g</a:t>
            </a:r>
            <a:endParaRPr sz="8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102720" y="8791587"/>
            <a:ext cx="3935095" cy="1495425"/>
          </a:xfrm>
          <a:custGeom>
            <a:avLst/>
            <a:gdLst/>
            <a:ahLst/>
            <a:cxnLst/>
            <a:rect l="l" t="t" r="r" b="b"/>
            <a:pathLst>
              <a:path w="3935094" h="1495425">
                <a:moveTo>
                  <a:pt x="3934650" y="1495412"/>
                </a:moveTo>
                <a:lnTo>
                  <a:pt x="100868" y="1495411"/>
                </a:lnTo>
                <a:lnTo>
                  <a:pt x="0" y="329104"/>
                </a:lnTo>
                <a:lnTo>
                  <a:pt x="3805319" y="0"/>
                </a:lnTo>
                <a:lnTo>
                  <a:pt x="3934650" y="1495412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6144092"/>
            <a:ext cx="1658620" cy="4029710"/>
          </a:xfrm>
          <a:custGeom>
            <a:avLst/>
            <a:gdLst/>
            <a:ahLst/>
            <a:cxnLst/>
            <a:rect l="l" t="t" r="r" b="b"/>
            <a:pathLst>
              <a:path w="1658620" h="4029709">
                <a:moveTo>
                  <a:pt x="0" y="0"/>
                </a:moveTo>
                <a:lnTo>
                  <a:pt x="1658113" y="253960"/>
                </a:lnTo>
                <a:lnTo>
                  <a:pt x="1079848" y="4029457"/>
                </a:lnTo>
                <a:lnTo>
                  <a:pt x="0" y="3864065"/>
                </a:lnTo>
                <a:lnTo>
                  <a:pt x="0" y="0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330297" y="9016165"/>
            <a:ext cx="3498215" cy="1271270"/>
          </a:xfrm>
          <a:custGeom>
            <a:avLst/>
            <a:gdLst/>
            <a:ahLst/>
            <a:cxnLst/>
            <a:rect l="l" t="t" r="r" b="b"/>
            <a:pathLst>
              <a:path w="3498215" h="1271270">
                <a:moveTo>
                  <a:pt x="84569" y="1270834"/>
                </a:moveTo>
                <a:lnTo>
                  <a:pt x="0" y="292993"/>
                </a:lnTo>
                <a:lnTo>
                  <a:pt x="3387777" y="0"/>
                </a:lnTo>
                <a:lnTo>
                  <a:pt x="3497686" y="1270834"/>
                </a:lnTo>
                <a:lnTo>
                  <a:pt x="3391238" y="1270834"/>
                </a:lnTo>
                <a:lnTo>
                  <a:pt x="3291258" y="114794"/>
                </a:lnTo>
                <a:lnTo>
                  <a:pt x="117042" y="389318"/>
                </a:lnTo>
                <a:lnTo>
                  <a:pt x="193280" y="1270834"/>
                </a:lnTo>
                <a:lnTo>
                  <a:pt x="84569" y="12708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6357034"/>
            <a:ext cx="1421765" cy="3579495"/>
          </a:xfrm>
          <a:custGeom>
            <a:avLst/>
            <a:gdLst/>
            <a:ahLst/>
            <a:cxnLst/>
            <a:rect l="l" t="t" r="r" b="b"/>
            <a:pathLst>
              <a:path w="1421765" h="3579495">
                <a:moveTo>
                  <a:pt x="0" y="0"/>
                </a:moveTo>
                <a:lnTo>
                  <a:pt x="1421377" y="217701"/>
                </a:lnTo>
                <a:lnTo>
                  <a:pt x="906563" y="3578929"/>
                </a:lnTo>
                <a:lnTo>
                  <a:pt x="0" y="3440078"/>
                </a:lnTo>
                <a:lnTo>
                  <a:pt x="0" y="3332790"/>
                </a:lnTo>
                <a:lnTo>
                  <a:pt x="817789" y="3458044"/>
                </a:lnTo>
                <a:lnTo>
                  <a:pt x="1300150" y="308705"/>
                </a:lnTo>
                <a:lnTo>
                  <a:pt x="0" y="1095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439334" y="6181766"/>
            <a:ext cx="1849120" cy="3140075"/>
          </a:xfrm>
          <a:custGeom>
            <a:avLst/>
            <a:gdLst/>
            <a:ahLst/>
            <a:cxnLst/>
            <a:rect l="l" t="t" r="r" b="b"/>
            <a:pathLst>
              <a:path w="1849119" h="3140075">
                <a:moveTo>
                  <a:pt x="1848665" y="3002013"/>
                </a:moveTo>
                <a:lnTo>
                  <a:pt x="257703" y="3139608"/>
                </a:lnTo>
                <a:lnTo>
                  <a:pt x="0" y="159882"/>
                </a:lnTo>
                <a:lnTo>
                  <a:pt x="1848665" y="0"/>
                </a:lnTo>
                <a:lnTo>
                  <a:pt x="1848665" y="3002013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34109" y="8871727"/>
            <a:ext cx="3173730" cy="1415415"/>
          </a:xfrm>
          <a:custGeom>
            <a:avLst/>
            <a:gdLst/>
            <a:ahLst/>
            <a:cxnLst/>
            <a:rect l="l" t="t" r="r" b="b"/>
            <a:pathLst>
              <a:path w="3173729" h="1415415">
                <a:moveTo>
                  <a:pt x="0" y="1415271"/>
                </a:moveTo>
                <a:lnTo>
                  <a:pt x="216766" y="0"/>
                </a:lnTo>
                <a:lnTo>
                  <a:pt x="3173141" y="452805"/>
                </a:lnTo>
                <a:lnTo>
                  <a:pt x="3025727" y="1415271"/>
                </a:lnTo>
                <a:lnTo>
                  <a:pt x="0" y="1415271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614750" y="6344842"/>
            <a:ext cx="1673860" cy="2802255"/>
          </a:xfrm>
          <a:custGeom>
            <a:avLst/>
            <a:gdLst/>
            <a:ahLst/>
            <a:cxnLst/>
            <a:rect l="l" t="t" r="r" b="b"/>
            <a:pathLst>
              <a:path w="1673859" h="2802254">
                <a:moveTo>
                  <a:pt x="0" y="144711"/>
                </a:moveTo>
                <a:lnTo>
                  <a:pt x="1673250" y="0"/>
                </a:lnTo>
                <a:lnTo>
                  <a:pt x="1673250" y="83488"/>
                </a:lnTo>
                <a:lnTo>
                  <a:pt x="91797" y="220261"/>
                </a:lnTo>
                <a:lnTo>
                  <a:pt x="314429" y="2794473"/>
                </a:lnTo>
                <a:lnTo>
                  <a:pt x="229799" y="2801792"/>
                </a:lnTo>
                <a:lnTo>
                  <a:pt x="0" y="144711"/>
                </a:lnTo>
                <a:close/>
              </a:path>
              <a:path w="1673859" h="2802254">
                <a:moveTo>
                  <a:pt x="314429" y="2794473"/>
                </a:moveTo>
                <a:lnTo>
                  <a:pt x="307110" y="2709842"/>
                </a:lnTo>
                <a:lnTo>
                  <a:pt x="1673250" y="2591690"/>
                </a:lnTo>
                <a:lnTo>
                  <a:pt x="1673250" y="2676955"/>
                </a:lnTo>
                <a:lnTo>
                  <a:pt x="314429" y="2794473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97421" y="9056319"/>
            <a:ext cx="2825115" cy="1231265"/>
          </a:xfrm>
          <a:custGeom>
            <a:avLst/>
            <a:gdLst/>
            <a:ahLst/>
            <a:cxnLst/>
            <a:rect l="l" t="t" r="r" b="b"/>
            <a:pathLst>
              <a:path w="2825115" h="1231265">
                <a:moveTo>
                  <a:pt x="175633" y="83968"/>
                </a:moveTo>
                <a:lnTo>
                  <a:pt x="259601" y="96829"/>
                </a:lnTo>
                <a:lnTo>
                  <a:pt x="85938" y="1230680"/>
                </a:lnTo>
                <a:lnTo>
                  <a:pt x="0" y="1230680"/>
                </a:lnTo>
                <a:lnTo>
                  <a:pt x="175633" y="83968"/>
                </a:lnTo>
                <a:close/>
              </a:path>
              <a:path w="2825115" h="1231265">
                <a:moveTo>
                  <a:pt x="188494" y="0"/>
                </a:moveTo>
                <a:lnTo>
                  <a:pt x="2824751" y="403776"/>
                </a:lnTo>
                <a:lnTo>
                  <a:pt x="2698100" y="1230680"/>
                </a:lnTo>
                <a:lnTo>
                  <a:pt x="2613953" y="1230680"/>
                </a:lnTo>
                <a:lnTo>
                  <a:pt x="2729671" y="475151"/>
                </a:lnTo>
                <a:lnTo>
                  <a:pt x="175633" y="83968"/>
                </a:lnTo>
                <a:lnTo>
                  <a:pt x="188494" y="0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5971428" y="7404031"/>
            <a:ext cx="2317115" cy="2883535"/>
          </a:xfrm>
          <a:custGeom>
            <a:avLst/>
            <a:gdLst/>
            <a:ahLst/>
            <a:cxnLst/>
            <a:rect l="l" t="t" r="r" b="b"/>
            <a:pathLst>
              <a:path w="2317115" h="2883534">
                <a:moveTo>
                  <a:pt x="2316570" y="2882968"/>
                </a:moveTo>
                <a:lnTo>
                  <a:pt x="232007" y="2882968"/>
                </a:lnTo>
                <a:lnTo>
                  <a:pt x="0" y="200349"/>
                </a:lnTo>
                <a:lnTo>
                  <a:pt x="2316570" y="0"/>
                </a:lnTo>
                <a:lnTo>
                  <a:pt x="2316570" y="2882968"/>
                </a:lnTo>
                <a:close/>
              </a:path>
            </a:pathLst>
          </a:custGeom>
          <a:solidFill>
            <a:srgbClr val="000000">
              <a:alpha val="297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8159733"/>
            <a:ext cx="2691130" cy="2127885"/>
          </a:xfrm>
          <a:custGeom>
            <a:avLst/>
            <a:gdLst/>
            <a:ahLst/>
            <a:cxnLst/>
            <a:rect l="l" t="t" r="r" b="b"/>
            <a:pathLst>
              <a:path w="2691130" h="2127884">
                <a:moveTo>
                  <a:pt x="0" y="0"/>
                </a:moveTo>
                <a:lnTo>
                  <a:pt x="2690665" y="412109"/>
                </a:lnTo>
                <a:lnTo>
                  <a:pt x="2427967" y="2127266"/>
                </a:lnTo>
                <a:lnTo>
                  <a:pt x="0" y="212726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297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019515" y="7448618"/>
            <a:ext cx="2268855" cy="2838450"/>
          </a:xfrm>
          <a:custGeom>
            <a:avLst/>
            <a:gdLst/>
            <a:ahLst/>
            <a:cxnLst/>
            <a:rect l="l" t="t" r="r" b="b"/>
            <a:pathLst>
              <a:path w="2268855" h="2838450">
                <a:moveTo>
                  <a:pt x="2268485" y="2838380"/>
                </a:moveTo>
                <a:lnTo>
                  <a:pt x="228510" y="2838380"/>
                </a:lnTo>
                <a:lnTo>
                  <a:pt x="0" y="196191"/>
                </a:lnTo>
                <a:lnTo>
                  <a:pt x="1359172" y="78642"/>
                </a:lnTo>
                <a:lnTo>
                  <a:pt x="2268485" y="0"/>
                </a:lnTo>
                <a:lnTo>
                  <a:pt x="2268485" y="2838380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8204673"/>
            <a:ext cx="2640330" cy="2082800"/>
          </a:xfrm>
          <a:custGeom>
            <a:avLst/>
            <a:gdLst/>
            <a:ahLst/>
            <a:cxnLst/>
            <a:rect l="l" t="t" r="r" b="b"/>
            <a:pathLst>
              <a:path w="2640330" h="2082800">
                <a:moveTo>
                  <a:pt x="0" y="0"/>
                </a:moveTo>
                <a:lnTo>
                  <a:pt x="2640030" y="404353"/>
                </a:lnTo>
                <a:lnTo>
                  <a:pt x="2383027" y="2082326"/>
                </a:lnTo>
                <a:lnTo>
                  <a:pt x="0" y="2082326"/>
                </a:lnTo>
                <a:lnTo>
                  <a:pt x="0" y="0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6213957" y="7626446"/>
            <a:ext cx="2074545" cy="2660650"/>
          </a:xfrm>
          <a:custGeom>
            <a:avLst/>
            <a:gdLst/>
            <a:ahLst/>
            <a:cxnLst/>
            <a:rect l="l" t="t" r="r" b="b"/>
            <a:pathLst>
              <a:path w="2074544" h="2660650">
                <a:moveTo>
                  <a:pt x="214585" y="2660552"/>
                </a:moveTo>
                <a:lnTo>
                  <a:pt x="0" y="179374"/>
                </a:lnTo>
                <a:lnTo>
                  <a:pt x="2074041" y="0"/>
                </a:lnTo>
                <a:lnTo>
                  <a:pt x="2074041" y="90942"/>
                </a:lnTo>
                <a:lnTo>
                  <a:pt x="99994" y="261668"/>
                </a:lnTo>
                <a:lnTo>
                  <a:pt x="307463" y="2660552"/>
                </a:lnTo>
                <a:lnTo>
                  <a:pt x="214585" y="26605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8386618"/>
            <a:ext cx="2437765" cy="1900555"/>
          </a:xfrm>
          <a:custGeom>
            <a:avLst/>
            <a:gdLst/>
            <a:ahLst/>
            <a:cxnLst/>
            <a:rect l="l" t="t" r="r" b="b"/>
            <a:pathLst>
              <a:path w="2437765" h="1900554">
                <a:moveTo>
                  <a:pt x="2437650" y="373356"/>
                </a:moveTo>
                <a:lnTo>
                  <a:pt x="2203767" y="1900380"/>
                </a:lnTo>
                <a:lnTo>
                  <a:pt x="2112106" y="1900380"/>
                </a:lnTo>
                <a:lnTo>
                  <a:pt x="2334081" y="451105"/>
                </a:lnTo>
                <a:lnTo>
                  <a:pt x="0" y="93611"/>
                </a:lnTo>
                <a:lnTo>
                  <a:pt x="0" y="0"/>
                </a:lnTo>
                <a:lnTo>
                  <a:pt x="2437650" y="3733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3209863" y="0"/>
            <a:ext cx="5078730" cy="925194"/>
          </a:xfrm>
          <a:custGeom>
            <a:avLst/>
            <a:gdLst/>
            <a:ahLst/>
            <a:cxnLst/>
            <a:rect l="l" t="t" r="r" b="b"/>
            <a:pathLst>
              <a:path w="5078730" h="925194">
                <a:moveTo>
                  <a:pt x="1949105" y="551015"/>
                </a:moveTo>
                <a:lnTo>
                  <a:pt x="1970030" y="551015"/>
                </a:lnTo>
                <a:lnTo>
                  <a:pt x="1571311" y="1556"/>
                </a:lnTo>
                <a:lnTo>
                  <a:pt x="1572437" y="0"/>
                </a:lnTo>
                <a:lnTo>
                  <a:pt x="0" y="0"/>
                </a:lnTo>
                <a:lnTo>
                  <a:pt x="0" y="8810"/>
                </a:lnTo>
                <a:lnTo>
                  <a:pt x="1555000" y="8810"/>
                </a:lnTo>
                <a:lnTo>
                  <a:pt x="1949105" y="551015"/>
                </a:lnTo>
                <a:close/>
              </a:path>
              <a:path w="5078730" h="925194">
                <a:moveTo>
                  <a:pt x="4108608" y="924574"/>
                </a:moveTo>
                <a:lnTo>
                  <a:pt x="5078135" y="924574"/>
                </a:lnTo>
                <a:lnTo>
                  <a:pt x="5078135" y="908254"/>
                </a:lnTo>
                <a:lnTo>
                  <a:pt x="4115858" y="908254"/>
                </a:lnTo>
                <a:lnTo>
                  <a:pt x="3751575" y="560082"/>
                </a:lnTo>
                <a:lnTo>
                  <a:pt x="4115858" y="211910"/>
                </a:lnTo>
                <a:lnTo>
                  <a:pt x="5078135" y="211910"/>
                </a:lnTo>
                <a:lnTo>
                  <a:pt x="5078135" y="193776"/>
                </a:lnTo>
                <a:lnTo>
                  <a:pt x="4108608" y="193776"/>
                </a:lnTo>
                <a:lnTo>
                  <a:pt x="3737076" y="551015"/>
                </a:lnTo>
                <a:lnTo>
                  <a:pt x="1949105" y="551015"/>
                </a:lnTo>
                <a:lnTo>
                  <a:pt x="1960968" y="567335"/>
                </a:lnTo>
                <a:lnTo>
                  <a:pt x="3737076" y="567335"/>
                </a:lnTo>
                <a:lnTo>
                  <a:pt x="4108608" y="924574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0" y="0"/>
            <a:ext cx="14932660" cy="1945639"/>
            <a:chOff x="0" y="0"/>
            <a:chExt cx="14932660" cy="1945639"/>
          </a:xfrm>
        </p:grpSpPr>
        <p:sp>
          <p:nvSpPr>
            <p:cNvPr id="18" name="object 18"/>
            <p:cNvSpPr/>
            <p:nvPr/>
          </p:nvSpPr>
          <p:spPr>
            <a:xfrm>
              <a:off x="0" y="0"/>
              <a:ext cx="5078095" cy="925194"/>
            </a:xfrm>
            <a:custGeom>
              <a:avLst/>
              <a:gdLst/>
              <a:ahLst/>
              <a:cxnLst/>
              <a:rect l="l" t="t" r="r" b="b"/>
              <a:pathLst>
                <a:path w="5078095" h="925194">
                  <a:moveTo>
                    <a:pt x="3128972" y="551015"/>
                  </a:moveTo>
                  <a:lnTo>
                    <a:pt x="3108047" y="551015"/>
                  </a:lnTo>
                  <a:lnTo>
                    <a:pt x="3506765" y="1556"/>
                  </a:lnTo>
                  <a:lnTo>
                    <a:pt x="3505640" y="0"/>
                  </a:lnTo>
                  <a:lnTo>
                    <a:pt x="5078077" y="0"/>
                  </a:lnTo>
                  <a:lnTo>
                    <a:pt x="5078077" y="8810"/>
                  </a:lnTo>
                  <a:lnTo>
                    <a:pt x="3523077" y="8810"/>
                  </a:lnTo>
                  <a:lnTo>
                    <a:pt x="3128972" y="551015"/>
                  </a:lnTo>
                  <a:close/>
                </a:path>
                <a:path w="5078095" h="925194">
                  <a:moveTo>
                    <a:pt x="969469" y="924574"/>
                  </a:moveTo>
                  <a:lnTo>
                    <a:pt x="0" y="924574"/>
                  </a:lnTo>
                  <a:lnTo>
                    <a:pt x="0" y="908254"/>
                  </a:lnTo>
                  <a:lnTo>
                    <a:pt x="962219" y="908254"/>
                  </a:lnTo>
                  <a:lnTo>
                    <a:pt x="1326502" y="560082"/>
                  </a:lnTo>
                  <a:lnTo>
                    <a:pt x="962219" y="211910"/>
                  </a:lnTo>
                  <a:lnTo>
                    <a:pt x="0" y="211910"/>
                  </a:lnTo>
                  <a:lnTo>
                    <a:pt x="0" y="193776"/>
                  </a:lnTo>
                  <a:lnTo>
                    <a:pt x="969469" y="193776"/>
                  </a:lnTo>
                  <a:lnTo>
                    <a:pt x="1341001" y="551015"/>
                  </a:lnTo>
                  <a:lnTo>
                    <a:pt x="3128972" y="551015"/>
                  </a:lnTo>
                  <a:lnTo>
                    <a:pt x="3117109" y="567335"/>
                  </a:lnTo>
                  <a:lnTo>
                    <a:pt x="1341001" y="567335"/>
                  </a:lnTo>
                  <a:lnTo>
                    <a:pt x="969469" y="924574"/>
                  </a:lnTo>
                  <a:close/>
                </a:path>
              </a:pathLst>
            </a:custGeom>
            <a:solidFill>
              <a:srgbClr val="000000">
                <a:alpha val="6862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354806" y="535901"/>
              <a:ext cx="11577955" cy="1409700"/>
            </a:xfrm>
            <a:custGeom>
              <a:avLst/>
              <a:gdLst/>
              <a:ahLst/>
              <a:cxnLst/>
              <a:rect l="l" t="t" r="r" b="b"/>
              <a:pathLst>
                <a:path w="11577955" h="1409700">
                  <a:moveTo>
                    <a:pt x="11577638" y="704850"/>
                  </a:moveTo>
                  <a:lnTo>
                    <a:pt x="11576012" y="656590"/>
                  </a:lnTo>
                  <a:lnTo>
                    <a:pt x="11571211" y="609206"/>
                  </a:lnTo>
                  <a:lnTo>
                    <a:pt x="11563325" y="562800"/>
                  </a:lnTo>
                  <a:lnTo>
                    <a:pt x="11552466" y="517474"/>
                  </a:lnTo>
                  <a:lnTo>
                    <a:pt x="11538737" y="473341"/>
                  </a:lnTo>
                  <a:lnTo>
                    <a:pt x="11522253" y="430491"/>
                  </a:lnTo>
                  <a:lnTo>
                    <a:pt x="11503101" y="389051"/>
                  </a:lnTo>
                  <a:lnTo>
                    <a:pt x="11481410" y="349097"/>
                  </a:lnTo>
                  <a:lnTo>
                    <a:pt x="11457267" y="310769"/>
                  </a:lnTo>
                  <a:lnTo>
                    <a:pt x="11430775" y="274142"/>
                  </a:lnTo>
                  <a:lnTo>
                    <a:pt x="11402047" y="239331"/>
                  </a:lnTo>
                  <a:lnTo>
                    <a:pt x="11371199" y="206451"/>
                  </a:lnTo>
                  <a:lnTo>
                    <a:pt x="11338306" y="175590"/>
                  </a:lnTo>
                  <a:lnTo>
                    <a:pt x="11303508" y="146862"/>
                  </a:lnTo>
                  <a:lnTo>
                    <a:pt x="11266881" y="120383"/>
                  </a:lnTo>
                  <a:lnTo>
                    <a:pt x="11228540" y="96240"/>
                  </a:lnTo>
                  <a:lnTo>
                    <a:pt x="11188598" y="74536"/>
                  </a:lnTo>
                  <a:lnTo>
                    <a:pt x="11147146" y="55397"/>
                  </a:lnTo>
                  <a:lnTo>
                    <a:pt x="11104309" y="38912"/>
                  </a:lnTo>
                  <a:lnTo>
                    <a:pt x="11060163" y="25184"/>
                  </a:lnTo>
                  <a:lnTo>
                    <a:pt x="11014850" y="14325"/>
                  </a:lnTo>
                  <a:lnTo>
                    <a:pt x="10968431" y="6438"/>
                  </a:lnTo>
                  <a:lnTo>
                    <a:pt x="10952594" y="4838"/>
                  </a:lnTo>
                  <a:lnTo>
                    <a:pt x="10952594" y="0"/>
                  </a:lnTo>
                  <a:lnTo>
                    <a:pt x="10872788" y="0"/>
                  </a:lnTo>
                  <a:lnTo>
                    <a:pt x="704850" y="0"/>
                  </a:lnTo>
                  <a:lnTo>
                    <a:pt x="627494" y="0"/>
                  </a:lnTo>
                  <a:lnTo>
                    <a:pt x="627494" y="4584"/>
                  </a:lnTo>
                  <a:lnTo>
                    <a:pt x="562787" y="14325"/>
                  </a:lnTo>
                  <a:lnTo>
                    <a:pt x="517474" y="25184"/>
                  </a:lnTo>
                  <a:lnTo>
                    <a:pt x="473329" y="38912"/>
                  </a:lnTo>
                  <a:lnTo>
                    <a:pt x="430491" y="55397"/>
                  </a:lnTo>
                  <a:lnTo>
                    <a:pt x="389039" y="74536"/>
                  </a:lnTo>
                  <a:lnTo>
                    <a:pt x="349097" y="96240"/>
                  </a:lnTo>
                  <a:lnTo>
                    <a:pt x="310756" y="120383"/>
                  </a:lnTo>
                  <a:lnTo>
                    <a:pt x="274129" y="146862"/>
                  </a:lnTo>
                  <a:lnTo>
                    <a:pt x="239331" y="175590"/>
                  </a:lnTo>
                  <a:lnTo>
                    <a:pt x="206438" y="206451"/>
                  </a:lnTo>
                  <a:lnTo>
                    <a:pt x="175590" y="239331"/>
                  </a:lnTo>
                  <a:lnTo>
                    <a:pt x="146862" y="274142"/>
                  </a:lnTo>
                  <a:lnTo>
                    <a:pt x="120370" y="310769"/>
                  </a:lnTo>
                  <a:lnTo>
                    <a:pt x="96227" y="349097"/>
                  </a:lnTo>
                  <a:lnTo>
                    <a:pt x="74536" y="389051"/>
                  </a:lnTo>
                  <a:lnTo>
                    <a:pt x="55384" y="430491"/>
                  </a:lnTo>
                  <a:lnTo>
                    <a:pt x="38900" y="473341"/>
                  </a:lnTo>
                  <a:lnTo>
                    <a:pt x="25171" y="517474"/>
                  </a:lnTo>
                  <a:lnTo>
                    <a:pt x="14312" y="562800"/>
                  </a:lnTo>
                  <a:lnTo>
                    <a:pt x="6426" y="609206"/>
                  </a:lnTo>
                  <a:lnTo>
                    <a:pt x="1625" y="656590"/>
                  </a:lnTo>
                  <a:lnTo>
                    <a:pt x="0" y="704850"/>
                  </a:lnTo>
                  <a:lnTo>
                    <a:pt x="1625" y="753110"/>
                  </a:lnTo>
                  <a:lnTo>
                    <a:pt x="6426" y="800493"/>
                  </a:lnTo>
                  <a:lnTo>
                    <a:pt x="14312" y="846912"/>
                  </a:lnTo>
                  <a:lnTo>
                    <a:pt x="25171" y="892225"/>
                  </a:lnTo>
                  <a:lnTo>
                    <a:pt x="38900" y="936371"/>
                  </a:lnTo>
                  <a:lnTo>
                    <a:pt x="55384" y="979208"/>
                  </a:lnTo>
                  <a:lnTo>
                    <a:pt x="74536" y="1020660"/>
                  </a:lnTo>
                  <a:lnTo>
                    <a:pt x="96227" y="1060602"/>
                  </a:lnTo>
                  <a:lnTo>
                    <a:pt x="120370" y="1098943"/>
                  </a:lnTo>
                  <a:lnTo>
                    <a:pt x="146862" y="1135570"/>
                  </a:lnTo>
                  <a:lnTo>
                    <a:pt x="175590" y="1170368"/>
                  </a:lnTo>
                  <a:lnTo>
                    <a:pt x="206438" y="1203261"/>
                  </a:lnTo>
                  <a:lnTo>
                    <a:pt x="239331" y="1234109"/>
                  </a:lnTo>
                  <a:lnTo>
                    <a:pt x="274129" y="1262837"/>
                  </a:lnTo>
                  <a:lnTo>
                    <a:pt x="310756" y="1289329"/>
                  </a:lnTo>
                  <a:lnTo>
                    <a:pt x="349097" y="1313472"/>
                  </a:lnTo>
                  <a:lnTo>
                    <a:pt x="389039" y="1335163"/>
                  </a:lnTo>
                  <a:lnTo>
                    <a:pt x="430491" y="1354315"/>
                  </a:lnTo>
                  <a:lnTo>
                    <a:pt x="473329" y="1370799"/>
                  </a:lnTo>
                  <a:lnTo>
                    <a:pt x="517474" y="1384528"/>
                  </a:lnTo>
                  <a:lnTo>
                    <a:pt x="562787" y="1395387"/>
                  </a:lnTo>
                  <a:lnTo>
                    <a:pt x="609206" y="1403273"/>
                  </a:lnTo>
                  <a:lnTo>
                    <a:pt x="627494" y="1405128"/>
                  </a:lnTo>
                  <a:lnTo>
                    <a:pt x="627494" y="1409700"/>
                  </a:lnTo>
                  <a:lnTo>
                    <a:pt x="704850" y="1409700"/>
                  </a:lnTo>
                  <a:lnTo>
                    <a:pt x="10872788" y="1409700"/>
                  </a:lnTo>
                  <a:lnTo>
                    <a:pt x="10952594" y="1409700"/>
                  </a:lnTo>
                  <a:lnTo>
                    <a:pt x="10952594" y="1404886"/>
                  </a:lnTo>
                  <a:lnTo>
                    <a:pt x="11014850" y="1395387"/>
                  </a:lnTo>
                  <a:lnTo>
                    <a:pt x="11060163" y="1384528"/>
                  </a:lnTo>
                  <a:lnTo>
                    <a:pt x="11104309" y="1370799"/>
                  </a:lnTo>
                  <a:lnTo>
                    <a:pt x="11147146" y="1354315"/>
                  </a:lnTo>
                  <a:lnTo>
                    <a:pt x="11188598" y="1335163"/>
                  </a:lnTo>
                  <a:lnTo>
                    <a:pt x="11228540" y="1313472"/>
                  </a:lnTo>
                  <a:lnTo>
                    <a:pt x="11266881" y="1289329"/>
                  </a:lnTo>
                  <a:lnTo>
                    <a:pt x="11303508" y="1262837"/>
                  </a:lnTo>
                  <a:lnTo>
                    <a:pt x="11338306" y="1234109"/>
                  </a:lnTo>
                  <a:lnTo>
                    <a:pt x="11371199" y="1203261"/>
                  </a:lnTo>
                  <a:lnTo>
                    <a:pt x="11402047" y="1170368"/>
                  </a:lnTo>
                  <a:lnTo>
                    <a:pt x="11430775" y="1135570"/>
                  </a:lnTo>
                  <a:lnTo>
                    <a:pt x="11457267" y="1098943"/>
                  </a:lnTo>
                  <a:lnTo>
                    <a:pt x="11481410" y="1060602"/>
                  </a:lnTo>
                  <a:lnTo>
                    <a:pt x="11503101" y="1020660"/>
                  </a:lnTo>
                  <a:lnTo>
                    <a:pt x="11522253" y="979208"/>
                  </a:lnTo>
                  <a:lnTo>
                    <a:pt x="11538737" y="936371"/>
                  </a:lnTo>
                  <a:lnTo>
                    <a:pt x="11552466" y="892225"/>
                  </a:lnTo>
                  <a:lnTo>
                    <a:pt x="11563325" y="846912"/>
                  </a:lnTo>
                  <a:lnTo>
                    <a:pt x="11571211" y="800493"/>
                  </a:lnTo>
                  <a:lnTo>
                    <a:pt x="11576012" y="753110"/>
                  </a:lnTo>
                  <a:lnTo>
                    <a:pt x="11577638" y="704850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1885" y="3119823"/>
            <a:ext cx="8654287" cy="6570886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5802745" y="714368"/>
            <a:ext cx="6205855" cy="9671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150" spc="-725" b="1">
                <a:solidFill>
                  <a:srgbClr val="FFB000"/>
                </a:solidFill>
                <a:latin typeface="Arial"/>
                <a:cs typeface="Arial"/>
              </a:rPr>
              <a:t>L</a:t>
            </a:r>
            <a:r>
              <a:rPr dirty="0" sz="6150" spc="780" b="1">
                <a:solidFill>
                  <a:srgbClr val="FFB000"/>
                </a:solidFill>
                <a:latin typeface="Arial"/>
                <a:cs typeface="Arial"/>
              </a:rPr>
              <a:t>a</a:t>
            </a:r>
            <a:r>
              <a:rPr dirty="0" sz="6150" spc="550" b="1">
                <a:solidFill>
                  <a:srgbClr val="FFB000"/>
                </a:solidFill>
                <a:latin typeface="Arial"/>
                <a:cs typeface="Arial"/>
              </a:rPr>
              <a:t>t</a:t>
            </a:r>
            <a:r>
              <a:rPr dirty="0" sz="6150" spc="780" b="1">
                <a:solidFill>
                  <a:srgbClr val="FFB000"/>
                </a:solidFill>
                <a:latin typeface="Arial"/>
                <a:cs typeface="Arial"/>
              </a:rPr>
              <a:t>a</a:t>
            </a:r>
            <a:r>
              <a:rPr dirty="0" sz="6150" spc="365" b="1">
                <a:solidFill>
                  <a:srgbClr val="FFB000"/>
                </a:solidFill>
                <a:latin typeface="Arial"/>
                <a:cs typeface="Arial"/>
              </a:rPr>
              <a:t>r</a:t>
            </a:r>
            <a:r>
              <a:rPr dirty="0" sz="6150" spc="-530" b="1">
                <a:solidFill>
                  <a:srgbClr val="FFB000"/>
                </a:solidFill>
                <a:latin typeface="Arial"/>
                <a:cs typeface="Arial"/>
              </a:rPr>
              <a:t> </a:t>
            </a:r>
            <a:r>
              <a:rPr dirty="0" sz="6150" spc="-300" b="1">
                <a:solidFill>
                  <a:srgbClr val="FFB000"/>
                </a:solidFill>
                <a:latin typeface="Arial"/>
                <a:cs typeface="Arial"/>
              </a:rPr>
              <a:t>B</a:t>
            </a:r>
            <a:r>
              <a:rPr dirty="0" sz="6150" spc="380" b="1">
                <a:solidFill>
                  <a:srgbClr val="FFB000"/>
                </a:solidFill>
                <a:latin typeface="Arial"/>
                <a:cs typeface="Arial"/>
              </a:rPr>
              <a:t>e</a:t>
            </a:r>
            <a:r>
              <a:rPr dirty="0" sz="6150" spc="190" b="1">
                <a:solidFill>
                  <a:srgbClr val="FFB000"/>
                </a:solidFill>
                <a:latin typeface="Arial"/>
                <a:cs typeface="Arial"/>
              </a:rPr>
              <a:t>l</a:t>
            </a:r>
            <a:r>
              <a:rPr dirty="0" sz="6150" spc="780" b="1">
                <a:solidFill>
                  <a:srgbClr val="FFB000"/>
                </a:solidFill>
                <a:latin typeface="Arial"/>
                <a:cs typeface="Arial"/>
              </a:rPr>
              <a:t>a</a:t>
            </a:r>
            <a:r>
              <a:rPr dirty="0" sz="6150" spc="575" b="1">
                <a:solidFill>
                  <a:srgbClr val="FFB000"/>
                </a:solidFill>
                <a:latin typeface="Arial"/>
                <a:cs typeface="Arial"/>
              </a:rPr>
              <a:t>k</a:t>
            </a:r>
            <a:r>
              <a:rPr dirty="0" sz="6150" spc="780" b="1">
                <a:solidFill>
                  <a:srgbClr val="FFB000"/>
                </a:solidFill>
                <a:latin typeface="Arial"/>
                <a:cs typeface="Arial"/>
              </a:rPr>
              <a:t>a</a:t>
            </a:r>
            <a:r>
              <a:rPr dirty="0" sz="6150" spc="480" b="1">
                <a:solidFill>
                  <a:srgbClr val="FFB000"/>
                </a:solidFill>
                <a:latin typeface="Arial"/>
                <a:cs typeface="Arial"/>
              </a:rPr>
              <a:t>n</a:t>
            </a:r>
            <a:r>
              <a:rPr dirty="0" sz="6150" spc="440" b="1">
                <a:solidFill>
                  <a:srgbClr val="FFB000"/>
                </a:solidFill>
                <a:latin typeface="Arial"/>
                <a:cs typeface="Arial"/>
              </a:rPr>
              <a:t>g</a:t>
            </a:r>
            <a:endParaRPr sz="61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148384" y="2317583"/>
            <a:ext cx="9347200" cy="66040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4150" spc="420" b="1">
                <a:solidFill>
                  <a:srgbClr val="002629"/>
                </a:solidFill>
                <a:latin typeface="Arial"/>
                <a:cs typeface="Arial"/>
              </a:rPr>
              <a:t>0</a:t>
            </a:r>
            <a:r>
              <a:rPr dirty="0" sz="4150" spc="-700" b="1">
                <a:solidFill>
                  <a:srgbClr val="002629"/>
                </a:solidFill>
                <a:latin typeface="Arial"/>
                <a:cs typeface="Arial"/>
              </a:rPr>
              <a:t>1</a:t>
            </a:r>
            <a:r>
              <a:rPr dirty="0" sz="4150" spc="-300" b="1">
                <a:solidFill>
                  <a:srgbClr val="002629"/>
                </a:solidFill>
                <a:latin typeface="Arial"/>
                <a:cs typeface="Arial"/>
              </a:rPr>
              <a:t> </a:t>
            </a:r>
            <a:r>
              <a:rPr dirty="0" sz="4150" spc="-135" b="1">
                <a:solidFill>
                  <a:srgbClr val="002629"/>
                </a:solidFill>
                <a:latin typeface="Arial"/>
                <a:cs typeface="Arial"/>
              </a:rPr>
              <a:t>P</a:t>
            </a:r>
            <a:r>
              <a:rPr dirty="0" sz="4150" spc="240" b="1">
                <a:solidFill>
                  <a:srgbClr val="002629"/>
                </a:solidFill>
                <a:latin typeface="Arial"/>
                <a:cs typeface="Arial"/>
              </a:rPr>
              <a:t>e</a:t>
            </a:r>
            <a:r>
              <a:rPr dirty="0" sz="4150" spc="305" b="1">
                <a:solidFill>
                  <a:srgbClr val="002629"/>
                </a:solidFill>
                <a:latin typeface="Arial"/>
                <a:cs typeface="Arial"/>
              </a:rPr>
              <a:t>n</a:t>
            </a:r>
            <a:r>
              <a:rPr dirty="0" sz="4150" spc="125" b="1">
                <a:solidFill>
                  <a:srgbClr val="002629"/>
                </a:solidFill>
                <a:latin typeface="Arial"/>
                <a:cs typeface="Arial"/>
              </a:rPr>
              <a:t>i</a:t>
            </a:r>
            <a:r>
              <a:rPr dirty="0" sz="4150" spc="305" b="1">
                <a:solidFill>
                  <a:srgbClr val="002629"/>
                </a:solidFill>
                <a:latin typeface="Arial"/>
                <a:cs typeface="Arial"/>
              </a:rPr>
              <a:t>n</a:t>
            </a:r>
            <a:r>
              <a:rPr dirty="0" sz="4150" spc="280" b="1">
                <a:solidFill>
                  <a:srgbClr val="002629"/>
                </a:solidFill>
                <a:latin typeface="Arial"/>
                <a:cs typeface="Arial"/>
              </a:rPr>
              <a:t>g</a:t>
            </a:r>
            <a:r>
              <a:rPr dirty="0" sz="4150" spc="370" b="1">
                <a:solidFill>
                  <a:srgbClr val="002629"/>
                </a:solidFill>
                <a:latin typeface="Arial"/>
                <a:cs typeface="Arial"/>
              </a:rPr>
              <a:t>k</a:t>
            </a:r>
            <a:r>
              <a:rPr dirty="0" sz="4150" spc="505" b="1">
                <a:solidFill>
                  <a:srgbClr val="002629"/>
                </a:solidFill>
                <a:latin typeface="Arial"/>
                <a:cs typeface="Arial"/>
              </a:rPr>
              <a:t>a</a:t>
            </a:r>
            <a:r>
              <a:rPr dirty="0" sz="4150" spc="360" b="1">
                <a:solidFill>
                  <a:srgbClr val="002629"/>
                </a:solidFill>
                <a:latin typeface="Arial"/>
                <a:cs typeface="Arial"/>
              </a:rPr>
              <a:t>t</a:t>
            </a:r>
            <a:r>
              <a:rPr dirty="0" sz="4150" spc="505" b="1">
                <a:solidFill>
                  <a:srgbClr val="002629"/>
                </a:solidFill>
                <a:latin typeface="Arial"/>
                <a:cs typeface="Arial"/>
              </a:rPr>
              <a:t>a</a:t>
            </a:r>
            <a:r>
              <a:rPr dirty="0" sz="4150" spc="310" b="1">
                <a:solidFill>
                  <a:srgbClr val="002629"/>
                </a:solidFill>
                <a:latin typeface="Arial"/>
                <a:cs typeface="Arial"/>
              </a:rPr>
              <a:t>n</a:t>
            </a:r>
            <a:r>
              <a:rPr dirty="0" sz="4150" spc="-365" b="1">
                <a:solidFill>
                  <a:srgbClr val="002629"/>
                </a:solidFill>
                <a:latin typeface="Arial"/>
                <a:cs typeface="Arial"/>
              </a:rPr>
              <a:t> </a:t>
            </a:r>
            <a:r>
              <a:rPr dirty="0" sz="4150" spc="110" b="1">
                <a:solidFill>
                  <a:srgbClr val="002629"/>
                </a:solidFill>
                <a:latin typeface="Arial"/>
                <a:cs typeface="Arial"/>
              </a:rPr>
              <a:t>J</a:t>
            </a:r>
            <a:r>
              <a:rPr dirty="0" sz="4150" spc="305" b="1">
                <a:solidFill>
                  <a:srgbClr val="002629"/>
                </a:solidFill>
                <a:latin typeface="Arial"/>
                <a:cs typeface="Arial"/>
              </a:rPr>
              <a:t>u</a:t>
            </a:r>
            <a:r>
              <a:rPr dirty="0" sz="4150" spc="730" b="1">
                <a:solidFill>
                  <a:srgbClr val="002629"/>
                </a:solidFill>
                <a:latin typeface="Arial"/>
                <a:cs typeface="Arial"/>
              </a:rPr>
              <a:t>m</a:t>
            </a:r>
            <a:r>
              <a:rPr dirty="0" sz="4150" spc="125" b="1">
                <a:solidFill>
                  <a:srgbClr val="002629"/>
                </a:solidFill>
                <a:latin typeface="Arial"/>
                <a:cs typeface="Arial"/>
              </a:rPr>
              <a:t>l</a:t>
            </a:r>
            <a:r>
              <a:rPr dirty="0" sz="4150" spc="505" b="1">
                <a:solidFill>
                  <a:srgbClr val="002629"/>
                </a:solidFill>
                <a:latin typeface="Arial"/>
                <a:cs typeface="Arial"/>
              </a:rPr>
              <a:t>a</a:t>
            </a:r>
            <a:r>
              <a:rPr dirty="0" sz="4150" spc="310" b="1">
                <a:solidFill>
                  <a:srgbClr val="002629"/>
                </a:solidFill>
                <a:latin typeface="Arial"/>
                <a:cs typeface="Arial"/>
              </a:rPr>
              <a:t>h</a:t>
            </a:r>
            <a:r>
              <a:rPr dirty="0" sz="4150" spc="-365" b="1">
                <a:solidFill>
                  <a:srgbClr val="002629"/>
                </a:solidFill>
                <a:latin typeface="Arial"/>
                <a:cs typeface="Arial"/>
              </a:rPr>
              <a:t> </a:t>
            </a:r>
            <a:r>
              <a:rPr dirty="0" sz="4150" spc="-135" b="1">
                <a:solidFill>
                  <a:srgbClr val="002629"/>
                </a:solidFill>
                <a:latin typeface="Arial"/>
                <a:cs typeface="Arial"/>
              </a:rPr>
              <a:t>P</a:t>
            </a:r>
            <a:r>
              <a:rPr dirty="0" sz="4150" spc="240" b="1">
                <a:solidFill>
                  <a:srgbClr val="002629"/>
                </a:solidFill>
                <a:latin typeface="Arial"/>
                <a:cs typeface="Arial"/>
              </a:rPr>
              <a:t>e</a:t>
            </a:r>
            <a:r>
              <a:rPr dirty="0" sz="4150" spc="305" b="1">
                <a:solidFill>
                  <a:srgbClr val="002629"/>
                </a:solidFill>
                <a:latin typeface="Arial"/>
                <a:cs typeface="Arial"/>
              </a:rPr>
              <a:t>n</a:t>
            </a:r>
            <a:r>
              <a:rPr dirty="0" sz="4150" spc="280" b="1">
                <a:solidFill>
                  <a:srgbClr val="002629"/>
                </a:solidFill>
                <a:latin typeface="Arial"/>
                <a:cs typeface="Arial"/>
              </a:rPr>
              <a:t>d</a:t>
            </a:r>
            <a:r>
              <a:rPr dirty="0" sz="4150" spc="305" b="1">
                <a:solidFill>
                  <a:srgbClr val="002629"/>
                </a:solidFill>
                <a:latin typeface="Arial"/>
                <a:cs typeface="Arial"/>
              </a:rPr>
              <a:t>u</a:t>
            </a:r>
            <a:r>
              <a:rPr dirty="0" sz="4150" spc="280" b="1">
                <a:solidFill>
                  <a:srgbClr val="002629"/>
                </a:solidFill>
                <a:latin typeface="Arial"/>
                <a:cs typeface="Arial"/>
              </a:rPr>
              <a:t>d</a:t>
            </a:r>
            <a:r>
              <a:rPr dirty="0" sz="4150" spc="305" b="1">
                <a:solidFill>
                  <a:srgbClr val="002629"/>
                </a:solidFill>
                <a:latin typeface="Arial"/>
                <a:cs typeface="Arial"/>
              </a:rPr>
              <a:t>u</a:t>
            </a:r>
            <a:r>
              <a:rPr dirty="0" sz="4150" spc="375" b="1">
                <a:solidFill>
                  <a:srgbClr val="002629"/>
                </a:solidFill>
                <a:latin typeface="Arial"/>
                <a:cs typeface="Arial"/>
              </a:rPr>
              <a:t>k</a:t>
            </a:r>
            <a:endParaRPr sz="4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8520" y="3253928"/>
            <a:ext cx="7437242" cy="556181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59967" y="3252528"/>
            <a:ext cx="7030953" cy="539672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44252" y="0"/>
            <a:ext cx="9599930" cy="2630805"/>
          </a:xfrm>
          <a:prstGeom prst="rect"/>
        </p:spPr>
        <p:txBody>
          <a:bodyPr wrap="square" lIns="0" tIns="90170" rIns="0" bIns="0" rtlCol="0" vert="horz">
            <a:spAutoFit/>
          </a:bodyPr>
          <a:lstStyle/>
          <a:p>
            <a:pPr marL="12700" marR="5080" indent="2973705">
              <a:lnSpc>
                <a:spcPts val="10000"/>
              </a:lnSpc>
              <a:spcBef>
                <a:spcPts val="710"/>
              </a:spcBef>
            </a:pPr>
            <a:r>
              <a:rPr dirty="0" sz="8750" spc="525"/>
              <a:t>Result </a:t>
            </a:r>
            <a:r>
              <a:rPr dirty="0" sz="8750" spc="530"/>
              <a:t> </a:t>
            </a:r>
            <a:r>
              <a:rPr dirty="0" sz="8750" spc="-185"/>
              <a:t>E</a:t>
            </a:r>
            <a:r>
              <a:rPr dirty="0" sz="8750" spc="25"/>
              <a:t>ff</a:t>
            </a:r>
            <a:r>
              <a:rPr dirty="0" sz="8750" spc="80"/>
              <a:t>i</a:t>
            </a:r>
            <a:r>
              <a:rPr dirty="0" sz="8750" spc="830"/>
              <a:t>c</a:t>
            </a:r>
            <a:r>
              <a:rPr dirty="0" sz="8750" spc="80"/>
              <a:t>i</a:t>
            </a:r>
            <a:r>
              <a:rPr dirty="0" sz="8750" spc="360"/>
              <a:t>e</a:t>
            </a:r>
            <a:r>
              <a:rPr dirty="0" sz="8750" spc="835"/>
              <a:t>n</a:t>
            </a:r>
            <a:r>
              <a:rPr dirty="0" sz="8750" spc="210"/>
              <a:t>t</a:t>
            </a:r>
            <a:r>
              <a:rPr dirty="0" sz="8750" spc="835"/>
              <a:t>n</a:t>
            </a:r>
            <a:r>
              <a:rPr dirty="0" sz="8750" spc="360"/>
              <a:t>e</a:t>
            </a:r>
            <a:r>
              <a:rPr dirty="0" sz="8750" spc="210"/>
              <a:t>t</a:t>
            </a:r>
            <a:r>
              <a:rPr dirty="0" sz="8750" spc="1095"/>
              <a:t>V</a:t>
            </a:r>
            <a:r>
              <a:rPr dirty="0" sz="8750" spc="-150"/>
              <a:t>2</a:t>
            </a:r>
            <a:r>
              <a:rPr dirty="0" sz="8750" spc="660"/>
              <a:t>B</a:t>
            </a:r>
            <a:r>
              <a:rPr dirty="0" sz="8750" spc="625"/>
              <a:t>0</a:t>
            </a:r>
            <a:endParaRPr sz="875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1455" y="3367681"/>
            <a:ext cx="7543799" cy="5333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74652" y="3452517"/>
            <a:ext cx="7107469" cy="509020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70559" y="666045"/>
            <a:ext cx="8347075" cy="136080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750" spc="440"/>
              <a:t>R</a:t>
            </a:r>
            <a:r>
              <a:rPr dirty="0" sz="8750" spc="360"/>
              <a:t>e</a:t>
            </a:r>
            <a:r>
              <a:rPr dirty="0" sz="8750" spc="1200"/>
              <a:t>s</a:t>
            </a:r>
            <a:r>
              <a:rPr dirty="0" sz="8750" spc="830"/>
              <a:t>u</a:t>
            </a:r>
            <a:r>
              <a:rPr dirty="0" sz="8750" spc="110"/>
              <a:t>l</a:t>
            </a:r>
            <a:r>
              <a:rPr dirty="0" sz="8750" spc="215"/>
              <a:t>t</a:t>
            </a:r>
            <a:r>
              <a:rPr dirty="0" sz="8750" spc="-965"/>
              <a:t> </a:t>
            </a:r>
            <a:r>
              <a:rPr dirty="0" sz="8750" spc="1065"/>
              <a:t>A</a:t>
            </a:r>
            <a:r>
              <a:rPr dirty="0" sz="8750" spc="110"/>
              <a:t>l</a:t>
            </a:r>
            <a:r>
              <a:rPr dirty="0" sz="8750" spc="360"/>
              <a:t>e</a:t>
            </a:r>
            <a:r>
              <a:rPr dirty="0" sz="8750" spc="660"/>
              <a:t>x</a:t>
            </a:r>
            <a:r>
              <a:rPr dirty="0" sz="8750" spc="835"/>
              <a:t>n</a:t>
            </a:r>
            <a:r>
              <a:rPr dirty="0" sz="8750" spc="360"/>
              <a:t>e</a:t>
            </a:r>
            <a:r>
              <a:rPr dirty="0" sz="8750" spc="215"/>
              <a:t>t</a:t>
            </a:r>
            <a:endParaRPr sz="875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49361" y="1970125"/>
            <a:ext cx="9991724" cy="74961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52303" y="288895"/>
            <a:ext cx="8183880" cy="136080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750" spc="-70"/>
              <a:t>T</a:t>
            </a:r>
            <a:r>
              <a:rPr dirty="0" sz="8750" spc="360"/>
              <a:t>e</a:t>
            </a:r>
            <a:r>
              <a:rPr dirty="0" sz="8750" spc="1200"/>
              <a:t>s</a:t>
            </a:r>
            <a:r>
              <a:rPr dirty="0" sz="8750" spc="210"/>
              <a:t>t</a:t>
            </a:r>
            <a:r>
              <a:rPr dirty="0" sz="8750" spc="80"/>
              <a:t>i</a:t>
            </a:r>
            <a:r>
              <a:rPr dirty="0" sz="8750" spc="835"/>
              <a:t>n</a:t>
            </a:r>
            <a:r>
              <a:rPr dirty="0" sz="8750" spc="1560"/>
              <a:t>g</a:t>
            </a:r>
            <a:r>
              <a:rPr dirty="0" sz="8750" spc="-965"/>
              <a:t> </a:t>
            </a:r>
            <a:r>
              <a:rPr dirty="0" sz="8750" spc="440"/>
              <a:t>R</a:t>
            </a:r>
            <a:r>
              <a:rPr dirty="0" sz="8750" spc="360"/>
              <a:t>e</a:t>
            </a:r>
            <a:r>
              <a:rPr dirty="0" sz="8750" spc="1200"/>
              <a:t>s</a:t>
            </a:r>
            <a:r>
              <a:rPr dirty="0" sz="8750" spc="830"/>
              <a:t>u</a:t>
            </a:r>
            <a:r>
              <a:rPr dirty="0" sz="8750" spc="110"/>
              <a:t>l</a:t>
            </a:r>
            <a:r>
              <a:rPr dirty="0" sz="8750" spc="215"/>
              <a:t>t</a:t>
            </a:r>
            <a:endParaRPr sz="875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7085" y="4403693"/>
            <a:ext cx="13333730" cy="2630805"/>
          </a:xfrm>
          <a:prstGeom prst="rect"/>
        </p:spPr>
        <p:txBody>
          <a:bodyPr wrap="square" lIns="0" tIns="90170" rIns="0" bIns="0" rtlCol="0" vert="horz">
            <a:spAutoFit/>
          </a:bodyPr>
          <a:lstStyle/>
          <a:p>
            <a:pPr marL="3052445" marR="5080" indent="-3040380">
              <a:lnSpc>
                <a:spcPts val="10000"/>
              </a:lnSpc>
              <a:spcBef>
                <a:spcPts val="710"/>
              </a:spcBef>
            </a:pPr>
            <a:r>
              <a:rPr dirty="0" sz="8750" spc="810"/>
              <a:t>D</a:t>
            </a:r>
            <a:r>
              <a:rPr dirty="0" sz="8750" spc="360"/>
              <a:t>e</a:t>
            </a:r>
            <a:r>
              <a:rPr dirty="0" sz="8750" spc="1820"/>
              <a:t>m</a:t>
            </a:r>
            <a:r>
              <a:rPr dirty="0" sz="8750" spc="615"/>
              <a:t>o</a:t>
            </a:r>
            <a:r>
              <a:rPr dirty="0" sz="8750" spc="-965"/>
              <a:t> </a:t>
            </a:r>
            <a:r>
              <a:rPr dirty="0" sz="8750" spc="430"/>
              <a:t>P</a:t>
            </a:r>
            <a:r>
              <a:rPr dirty="0" sz="8750" spc="1290"/>
              <a:t>a</a:t>
            </a:r>
            <a:r>
              <a:rPr dirty="0" sz="8750" spc="869"/>
              <a:t>dd</a:t>
            </a:r>
            <a:r>
              <a:rPr dirty="0" sz="8750" spc="610"/>
              <a:t>o</a:t>
            </a:r>
            <a:r>
              <a:rPr dirty="0" sz="8750" spc="835"/>
              <a:t>c</a:t>
            </a:r>
            <a:r>
              <a:rPr dirty="0" sz="8750" spc="-965"/>
              <a:t> </a:t>
            </a:r>
            <a:r>
              <a:rPr dirty="0" sz="8750" spc="1685"/>
              <a:t>W</a:t>
            </a:r>
            <a:r>
              <a:rPr dirty="0" sz="8750" spc="360"/>
              <a:t>e</a:t>
            </a:r>
            <a:r>
              <a:rPr dirty="0" sz="8750" spc="865"/>
              <a:t>b</a:t>
            </a:r>
            <a:r>
              <a:rPr dirty="0" sz="8750" spc="-965"/>
              <a:t> </a:t>
            </a:r>
            <a:r>
              <a:rPr dirty="0" sz="8750" spc="1290"/>
              <a:t>a</a:t>
            </a:r>
            <a:r>
              <a:rPr dirty="0" sz="8750" spc="835"/>
              <a:t>n</a:t>
            </a:r>
            <a:r>
              <a:rPr dirty="0" sz="8750" spc="595"/>
              <a:t>d  </a:t>
            </a:r>
            <a:r>
              <a:rPr dirty="0" sz="8750" spc="1065"/>
              <a:t>A</a:t>
            </a:r>
            <a:r>
              <a:rPr dirty="0" sz="8750" spc="835"/>
              <a:t>n</a:t>
            </a:r>
            <a:r>
              <a:rPr dirty="0" sz="8750" spc="869"/>
              <a:t>d</a:t>
            </a:r>
            <a:r>
              <a:rPr dirty="0" sz="8750" spc="170"/>
              <a:t>r</a:t>
            </a:r>
            <a:r>
              <a:rPr dirty="0" sz="8750" spc="610"/>
              <a:t>o</a:t>
            </a:r>
            <a:r>
              <a:rPr dirty="0" sz="8750" spc="80"/>
              <a:t>i</a:t>
            </a:r>
            <a:r>
              <a:rPr dirty="0" sz="8750" spc="875"/>
              <a:t>d</a:t>
            </a:r>
            <a:r>
              <a:rPr dirty="0" sz="8750" spc="-965"/>
              <a:t> </a:t>
            </a:r>
            <a:r>
              <a:rPr dirty="0" sz="8750" spc="1065"/>
              <a:t>A</a:t>
            </a:r>
            <a:r>
              <a:rPr dirty="0" sz="8750" spc="850"/>
              <a:t>p</a:t>
            </a:r>
            <a:r>
              <a:rPr dirty="0" sz="8750" spc="855"/>
              <a:t>p</a:t>
            </a:r>
            <a:endParaRPr sz="875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40225" y="455713"/>
            <a:ext cx="9404985" cy="1143000"/>
          </a:xfrm>
          <a:custGeom>
            <a:avLst/>
            <a:gdLst/>
            <a:ahLst/>
            <a:cxnLst/>
            <a:rect l="l" t="t" r="r" b="b"/>
            <a:pathLst>
              <a:path w="9404985" h="1143000">
                <a:moveTo>
                  <a:pt x="9404540" y="571500"/>
                </a:moveTo>
                <a:lnTo>
                  <a:pt x="9402648" y="524624"/>
                </a:lnTo>
                <a:lnTo>
                  <a:pt x="9397060" y="478802"/>
                </a:lnTo>
                <a:lnTo>
                  <a:pt x="9387929" y="434162"/>
                </a:lnTo>
                <a:lnTo>
                  <a:pt x="9375407" y="390855"/>
                </a:lnTo>
                <a:lnTo>
                  <a:pt x="9359633" y="349046"/>
                </a:lnTo>
                <a:lnTo>
                  <a:pt x="9340748" y="308864"/>
                </a:lnTo>
                <a:lnTo>
                  <a:pt x="9318917" y="270459"/>
                </a:lnTo>
                <a:lnTo>
                  <a:pt x="9294279" y="233972"/>
                </a:lnTo>
                <a:lnTo>
                  <a:pt x="9266974" y="199567"/>
                </a:lnTo>
                <a:lnTo>
                  <a:pt x="9237154" y="167386"/>
                </a:lnTo>
                <a:lnTo>
                  <a:pt x="9204973" y="137566"/>
                </a:lnTo>
                <a:lnTo>
                  <a:pt x="9170568" y="110261"/>
                </a:lnTo>
                <a:lnTo>
                  <a:pt x="9134081" y="85623"/>
                </a:lnTo>
                <a:lnTo>
                  <a:pt x="9095676" y="63792"/>
                </a:lnTo>
                <a:lnTo>
                  <a:pt x="9055494" y="44907"/>
                </a:lnTo>
                <a:lnTo>
                  <a:pt x="9013685" y="29133"/>
                </a:lnTo>
                <a:lnTo>
                  <a:pt x="8970378" y="16611"/>
                </a:lnTo>
                <a:lnTo>
                  <a:pt x="8925738" y="7480"/>
                </a:lnTo>
                <a:lnTo>
                  <a:pt x="8901379" y="4521"/>
                </a:lnTo>
                <a:lnTo>
                  <a:pt x="8901379" y="0"/>
                </a:lnTo>
                <a:lnTo>
                  <a:pt x="8833040" y="0"/>
                </a:lnTo>
                <a:lnTo>
                  <a:pt x="571500" y="0"/>
                </a:lnTo>
                <a:lnTo>
                  <a:pt x="509854" y="0"/>
                </a:lnTo>
                <a:lnTo>
                  <a:pt x="509854" y="3695"/>
                </a:lnTo>
                <a:lnTo>
                  <a:pt x="434162" y="16611"/>
                </a:lnTo>
                <a:lnTo>
                  <a:pt x="390867" y="29133"/>
                </a:lnTo>
                <a:lnTo>
                  <a:pt x="349046" y="44907"/>
                </a:lnTo>
                <a:lnTo>
                  <a:pt x="308864" y="63792"/>
                </a:lnTo>
                <a:lnTo>
                  <a:pt x="270459" y="85623"/>
                </a:lnTo>
                <a:lnTo>
                  <a:pt x="233984" y="110261"/>
                </a:lnTo>
                <a:lnTo>
                  <a:pt x="199580" y="137566"/>
                </a:lnTo>
                <a:lnTo>
                  <a:pt x="167386" y="167386"/>
                </a:lnTo>
                <a:lnTo>
                  <a:pt x="137579" y="199567"/>
                </a:lnTo>
                <a:lnTo>
                  <a:pt x="110274" y="233972"/>
                </a:lnTo>
                <a:lnTo>
                  <a:pt x="85623" y="270459"/>
                </a:lnTo>
                <a:lnTo>
                  <a:pt x="63792" y="308864"/>
                </a:lnTo>
                <a:lnTo>
                  <a:pt x="44919" y="349046"/>
                </a:lnTo>
                <a:lnTo>
                  <a:pt x="29133" y="390855"/>
                </a:lnTo>
                <a:lnTo>
                  <a:pt x="16611" y="434162"/>
                </a:lnTo>
                <a:lnTo>
                  <a:pt x="7480" y="478802"/>
                </a:lnTo>
                <a:lnTo>
                  <a:pt x="1892" y="524624"/>
                </a:lnTo>
                <a:lnTo>
                  <a:pt x="0" y="571500"/>
                </a:lnTo>
                <a:lnTo>
                  <a:pt x="1892" y="618375"/>
                </a:lnTo>
                <a:lnTo>
                  <a:pt x="7480" y="664197"/>
                </a:lnTo>
                <a:lnTo>
                  <a:pt x="16611" y="708837"/>
                </a:lnTo>
                <a:lnTo>
                  <a:pt x="29133" y="752132"/>
                </a:lnTo>
                <a:lnTo>
                  <a:pt x="44919" y="793953"/>
                </a:lnTo>
                <a:lnTo>
                  <a:pt x="63792" y="834136"/>
                </a:lnTo>
                <a:lnTo>
                  <a:pt x="85623" y="872540"/>
                </a:lnTo>
                <a:lnTo>
                  <a:pt x="110274" y="909015"/>
                </a:lnTo>
                <a:lnTo>
                  <a:pt x="137579" y="943419"/>
                </a:lnTo>
                <a:lnTo>
                  <a:pt x="167386" y="975614"/>
                </a:lnTo>
                <a:lnTo>
                  <a:pt x="199580" y="1005433"/>
                </a:lnTo>
                <a:lnTo>
                  <a:pt x="233984" y="1032725"/>
                </a:lnTo>
                <a:lnTo>
                  <a:pt x="270459" y="1057376"/>
                </a:lnTo>
                <a:lnTo>
                  <a:pt x="308864" y="1079207"/>
                </a:lnTo>
                <a:lnTo>
                  <a:pt x="349046" y="1098092"/>
                </a:lnTo>
                <a:lnTo>
                  <a:pt x="390867" y="1113866"/>
                </a:lnTo>
                <a:lnTo>
                  <a:pt x="434162" y="1126388"/>
                </a:lnTo>
                <a:lnTo>
                  <a:pt x="478802" y="1135519"/>
                </a:lnTo>
                <a:lnTo>
                  <a:pt x="509854" y="1139317"/>
                </a:lnTo>
                <a:lnTo>
                  <a:pt x="509854" y="1143000"/>
                </a:lnTo>
                <a:lnTo>
                  <a:pt x="571500" y="1143000"/>
                </a:lnTo>
                <a:lnTo>
                  <a:pt x="8833040" y="1143000"/>
                </a:lnTo>
                <a:lnTo>
                  <a:pt x="8901379" y="1143000"/>
                </a:lnTo>
                <a:lnTo>
                  <a:pt x="8901379" y="1138491"/>
                </a:lnTo>
                <a:lnTo>
                  <a:pt x="8970378" y="1126388"/>
                </a:lnTo>
                <a:lnTo>
                  <a:pt x="9013685" y="1113866"/>
                </a:lnTo>
                <a:lnTo>
                  <a:pt x="9055494" y="1098092"/>
                </a:lnTo>
                <a:lnTo>
                  <a:pt x="9095676" y="1079207"/>
                </a:lnTo>
                <a:lnTo>
                  <a:pt x="9134081" y="1057376"/>
                </a:lnTo>
                <a:lnTo>
                  <a:pt x="9170568" y="1032725"/>
                </a:lnTo>
                <a:lnTo>
                  <a:pt x="9204973" y="1005433"/>
                </a:lnTo>
                <a:lnTo>
                  <a:pt x="9237154" y="975614"/>
                </a:lnTo>
                <a:lnTo>
                  <a:pt x="9266974" y="943419"/>
                </a:lnTo>
                <a:lnTo>
                  <a:pt x="9294279" y="909015"/>
                </a:lnTo>
                <a:lnTo>
                  <a:pt x="9318917" y="872540"/>
                </a:lnTo>
                <a:lnTo>
                  <a:pt x="9340748" y="834136"/>
                </a:lnTo>
                <a:lnTo>
                  <a:pt x="9359633" y="793953"/>
                </a:lnTo>
                <a:lnTo>
                  <a:pt x="9375407" y="752132"/>
                </a:lnTo>
                <a:lnTo>
                  <a:pt x="9387929" y="708837"/>
                </a:lnTo>
                <a:lnTo>
                  <a:pt x="9397060" y="664197"/>
                </a:lnTo>
                <a:lnTo>
                  <a:pt x="9402648" y="618375"/>
                </a:lnTo>
                <a:lnTo>
                  <a:pt x="9404540" y="571500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863" y="8916179"/>
            <a:ext cx="6673850" cy="1370965"/>
          </a:xfrm>
          <a:custGeom>
            <a:avLst/>
            <a:gdLst/>
            <a:ahLst/>
            <a:cxnLst/>
            <a:rect l="l" t="t" r="r" b="b"/>
            <a:pathLst>
              <a:path w="6673850" h="1370965">
                <a:moveTo>
                  <a:pt x="2752802" y="0"/>
                </a:moveTo>
                <a:lnTo>
                  <a:pt x="0" y="0"/>
                </a:lnTo>
                <a:lnTo>
                  <a:pt x="0" y="25237"/>
                </a:lnTo>
                <a:lnTo>
                  <a:pt x="2741577" y="25237"/>
                </a:lnTo>
                <a:lnTo>
                  <a:pt x="3305607" y="563648"/>
                </a:lnTo>
                <a:lnTo>
                  <a:pt x="2741577" y="1102058"/>
                </a:lnTo>
                <a:lnTo>
                  <a:pt x="0" y="1102058"/>
                </a:lnTo>
                <a:lnTo>
                  <a:pt x="0" y="1130100"/>
                </a:lnTo>
                <a:lnTo>
                  <a:pt x="2752802" y="1130100"/>
                </a:lnTo>
                <a:lnTo>
                  <a:pt x="3328056" y="577669"/>
                </a:lnTo>
                <a:lnTo>
                  <a:pt x="6064021" y="577669"/>
                </a:lnTo>
                <a:lnTo>
                  <a:pt x="6640296" y="1370819"/>
                </a:lnTo>
                <a:lnTo>
                  <a:pt x="6673647" y="1370819"/>
                </a:lnTo>
                <a:lnTo>
                  <a:pt x="6078052" y="552431"/>
                </a:lnTo>
                <a:lnTo>
                  <a:pt x="3328056" y="552431"/>
                </a:lnTo>
                <a:lnTo>
                  <a:pt x="2752802" y="0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598079" y="8916179"/>
            <a:ext cx="6675120" cy="1370965"/>
          </a:xfrm>
          <a:custGeom>
            <a:avLst/>
            <a:gdLst/>
            <a:ahLst/>
            <a:cxnLst/>
            <a:rect l="l" t="t" r="r" b="b"/>
            <a:pathLst>
              <a:path w="6675119" h="1370965">
                <a:moveTo>
                  <a:pt x="3922253" y="1128165"/>
                </a:moveTo>
                <a:lnTo>
                  <a:pt x="6675055" y="1128165"/>
                </a:lnTo>
                <a:lnTo>
                  <a:pt x="6675055" y="1102927"/>
                </a:lnTo>
                <a:lnTo>
                  <a:pt x="3933477" y="1102927"/>
                </a:lnTo>
                <a:lnTo>
                  <a:pt x="3369447" y="564517"/>
                </a:lnTo>
                <a:lnTo>
                  <a:pt x="3933477" y="23303"/>
                </a:lnTo>
                <a:lnTo>
                  <a:pt x="6675055" y="23303"/>
                </a:lnTo>
                <a:lnTo>
                  <a:pt x="6675055" y="0"/>
                </a:lnTo>
                <a:lnTo>
                  <a:pt x="3920238" y="0"/>
                </a:lnTo>
                <a:lnTo>
                  <a:pt x="3346998" y="550496"/>
                </a:lnTo>
                <a:lnTo>
                  <a:pt x="597002" y="550496"/>
                </a:lnTo>
                <a:lnTo>
                  <a:pt x="578635" y="575734"/>
                </a:lnTo>
                <a:lnTo>
                  <a:pt x="3346998" y="575734"/>
                </a:lnTo>
                <a:lnTo>
                  <a:pt x="3922253" y="1128165"/>
                </a:lnTo>
                <a:close/>
              </a:path>
              <a:path w="6675119" h="1370965">
                <a:moveTo>
                  <a:pt x="0" y="1370820"/>
                </a:moveTo>
                <a:lnTo>
                  <a:pt x="35252" y="1370820"/>
                </a:lnTo>
                <a:lnTo>
                  <a:pt x="611033" y="575734"/>
                </a:lnTo>
                <a:lnTo>
                  <a:pt x="578635" y="575734"/>
                </a:lnTo>
                <a:lnTo>
                  <a:pt x="0" y="1370820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35497" y="2702281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285750" y="571500"/>
                </a:moveTo>
                <a:lnTo>
                  <a:pt x="264893" y="567289"/>
                </a:lnTo>
                <a:lnTo>
                  <a:pt x="247863" y="555808"/>
                </a:lnTo>
                <a:lnTo>
                  <a:pt x="236381" y="538778"/>
                </a:lnTo>
                <a:lnTo>
                  <a:pt x="232171" y="517921"/>
                </a:lnTo>
                <a:lnTo>
                  <a:pt x="232171" y="339328"/>
                </a:lnTo>
                <a:lnTo>
                  <a:pt x="53578" y="339328"/>
                </a:lnTo>
                <a:lnTo>
                  <a:pt x="32722" y="335118"/>
                </a:lnTo>
                <a:lnTo>
                  <a:pt x="15691" y="323636"/>
                </a:lnTo>
                <a:lnTo>
                  <a:pt x="4210" y="306606"/>
                </a:lnTo>
                <a:lnTo>
                  <a:pt x="0" y="285750"/>
                </a:lnTo>
                <a:lnTo>
                  <a:pt x="4210" y="264893"/>
                </a:lnTo>
                <a:lnTo>
                  <a:pt x="15691" y="247863"/>
                </a:lnTo>
                <a:lnTo>
                  <a:pt x="32722" y="236381"/>
                </a:lnTo>
                <a:lnTo>
                  <a:pt x="53578" y="232171"/>
                </a:lnTo>
                <a:lnTo>
                  <a:pt x="232171" y="232171"/>
                </a:lnTo>
                <a:lnTo>
                  <a:pt x="232171" y="53578"/>
                </a:lnTo>
                <a:lnTo>
                  <a:pt x="236381" y="32722"/>
                </a:lnTo>
                <a:lnTo>
                  <a:pt x="247863" y="15691"/>
                </a:lnTo>
                <a:lnTo>
                  <a:pt x="264893" y="4210"/>
                </a:lnTo>
                <a:lnTo>
                  <a:pt x="285750" y="0"/>
                </a:lnTo>
                <a:lnTo>
                  <a:pt x="306606" y="4210"/>
                </a:lnTo>
                <a:lnTo>
                  <a:pt x="323636" y="15691"/>
                </a:lnTo>
                <a:lnTo>
                  <a:pt x="335118" y="32722"/>
                </a:lnTo>
                <a:lnTo>
                  <a:pt x="339328" y="53578"/>
                </a:lnTo>
                <a:lnTo>
                  <a:pt x="339328" y="232171"/>
                </a:lnTo>
                <a:lnTo>
                  <a:pt x="517921" y="232171"/>
                </a:lnTo>
                <a:lnTo>
                  <a:pt x="538778" y="236381"/>
                </a:lnTo>
                <a:lnTo>
                  <a:pt x="555808" y="247863"/>
                </a:lnTo>
                <a:lnTo>
                  <a:pt x="567289" y="264893"/>
                </a:lnTo>
                <a:lnTo>
                  <a:pt x="571500" y="285750"/>
                </a:lnTo>
                <a:lnTo>
                  <a:pt x="567289" y="306606"/>
                </a:lnTo>
                <a:lnTo>
                  <a:pt x="555808" y="323636"/>
                </a:lnTo>
                <a:lnTo>
                  <a:pt x="538778" y="335118"/>
                </a:lnTo>
                <a:lnTo>
                  <a:pt x="517921" y="339328"/>
                </a:lnTo>
                <a:lnTo>
                  <a:pt x="339328" y="339328"/>
                </a:lnTo>
                <a:lnTo>
                  <a:pt x="339328" y="517921"/>
                </a:lnTo>
                <a:lnTo>
                  <a:pt x="335118" y="538778"/>
                </a:lnTo>
                <a:lnTo>
                  <a:pt x="323636" y="555808"/>
                </a:lnTo>
                <a:lnTo>
                  <a:pt x="306606" y="567289"/>
                </a:lnTo>
                <a:lnTo>
                  <a:pt x="285750" y="571500"/>
                </a:lnTo>
                <a:close/>
              </a:path>
            </a:pathLst>
          </a:custGeom>
          <a:solidFill>
            <a:srgbClr val="00F71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720433" y="585373"/>
            <a:ext cx="2847340" cy="820419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5200" spc="405"/>
              <a:t>B</a:t>
            </a:r>
            <a:r>
              <a:rPr dirty="0" sz="5200" spc="220"/>
              <a:t>e</a:t>
            </a:r>
            <a:r>
              <a:rPr dirty="0" sz="5200" spc="505"/>
              <a:t>n</a:t>
            </a:r>
            <a:r>
              <a:rPr dirty="0" sz="5200" spc="220"/>
              <a:t>e</a:t>
            </a:r>
            <a:r>
              <a:rPr dirty="0" sz="5200" spc="20"/>
              <a:t>f</a:t>
            </a:r>
            <a:r>
              <a:rPr dirty="0" sz="5200" spc="55"/>
              <a:t>i</a:t>
            </a:r>
            <a:r>
              <a:rPr dirty="0" sz="5200" spc="130"/>
              <a:t>t</a:t>
            </a:r>
            <a:r>
              <a:rPr dirty="0" sz="5200" spc="720"/>
              <a:t>s</a:t>
            </a:r>
            <a:endParaRPr sz="5200"/>
          </a:p>
        </p:txBody>
      </p:sp>
      <p:sp>
        <p:nvSpPr>
          <p:cNvPr id="7" name="object 7"/>
          <p:cNvSpPr/>
          <p:nvPr/>
        </p:nvSpPr>
        <p:spPr>
          <a:xfrm>
            <a:off x="2035497" y="4226355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285750" y="571500"/>
                </a:moveTo>
                <a:lnTo>
                  <a:pt x="264893" y="567289"/>
                </a:lnTo>
                <a:lnTo>
                  <a:pt x="247863" y="555808"/>
                </a:lnTo>
                <a:lnTo>
                  <a:pt x="236381" y="538778"/>
                </a:lnTo>
                <a:lnTo>
                  <a:pt x="232171" y="517921"/>
                </a:lnTo>
                <a:lnTo>
                  <a:pt x="232171" y="339328"/>
                </a:lnTo>
                <a:lnTo>
                  <a:pt x="53578" y="339328"/>
                </a:lnTo>
                <a:lnTo>
                  <a:pt x="32722" y="335118"/>
                </a:lnTo>
                <a:lnTo>
                  <a:pt x="15691" y="323636"/>
                </a:lnTo>
                <a:lnTo>
                  <a:pt x="4210" y="306606"/>
                </a:lnTo>
                <a:lnTo>
                  <a:pt x="0" y="285750"/>
                </a:lnTo>
                <a:lnTo>
                  <a:pt x="4210" y="264893"/>
                </a:lnTo>
                <a:lnTo>
                  <a:pt x="15691" y="247863"/>
                </a:lnTo>
                <a:lnTo>
                  <a:pt x="32722" y="236381"/>
                </a:lnTo>
                <a:lnTo>
                  <a:pt x="53578" y="232171"/>
                </a:lnTo>
                <a:lnTo>
                  <a:pt x="232171" y="232171"/>
                </a:lnTo>
                <a:lnTo>
                  <a:pt x="232171" y="53578"/>
                </a:lnTo>
                <a:lnTo>
                  <a:pt x="236381" y="32722"/>
                </a:lnTo>
                <a:lnTo>
                  <a:pt x="247863" y="15691"/>
                </a:lnTo>
                <a:lnTo>
                  <a:pt x="264893" y="4210"/>
                </a:lnTo>
                <a:lnTo>
                  <a:pt x="285750" y="0"/>
                </a:lnTo>
                <a:lnTo>
                  <a:pt x="306606" y="4210"/>
                </a:lnTo>
                <a:lnTo>
                  <a:pt x="323636" y="15691"/>
                </a:lnTo>
                <a:lnTo>
                  <a:pt x="335118" y="32722"/>
                </a:lnTo>
                <a:lnTo>
                  <a:pt x="339328" y="53578"/>
                </a:lnTo>
                <a:lnTo>
                  <a:pt x="339328" y="232171"/>
                </a:lnTo>
                <a:lnTo>
                  <a:pt x="517921" y="232171"/>
                </a:lnTo>
                <a:lnTo>
                  <a:pt x="538778" y="236381"/>
                </a:lnTo>
                <a:lnTo>
                  <a:pt x="555808" y="247863"/>
                </a:lnTo>
                <a:lnTo>
                  <a:pt x="567289" y="264893"/>
                </a:lnTo>
                <a:lnTo>
                  <a:pt x="571500" y="285750"/>
                </a:lnTo>
                <a:lnTo>
                  <a:pt x="567289" y="306606"/>
                </a:lnTo>
                <a:lnTo>
                  <a:pt x="555808" y="323636"/>
                </a:lnTo>
                <a:lnTo>
                  <a:pt x="538778" y="335118"/>
                </a:lnTo>
                <a:lnTo>
                  <a:pt x="517921" y="339328"/>
                </a:lnTo>
                <a:lnTo>
                  <a:pt x="339328" y="339328"/>
                </a:lnTo>
                <a:lnTo>
                  <a:pt x="339328" y="517921"/>
                </a:lnTo>
                <a:lnTo>
                  <a:pt x="335118" y="538778"/>
                </a:lnTo>
                <a:lnTo>
                  <a:pt x="323636" y="555808"/>
                </a:lnTo>
                <a:lnTo>
                  <a:pt x="306606" y="567289"/>
                </a:lnTo>
                <a:lnTo>
                  <a:pt x="285750" y="571500"/>
                </a:lnTo>
                <a:close/>
              </a:path>
            </a:pathLst>
          </a:custGeom>
          <a:solidFill>
            <a:srgbClr val="00F71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035497" y="5853284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285750" y="571500"/>
                </a:moveTo>
                <a:lnTo>
                  <a:pt x="264893" y="567289"/>
                </a:lnTo>
                <a:lnTo>
                  <a:pt x="247863" y="555808"/>
                </a:lnTo>
                <a:lnTo>
                  <a:pt x="236381" y="538778"/>
                </a:lnTo>
                <a:lnTo>
                  <a:pt x="232171" y="517921"/>
                </a:lnTo>
                <a:lnTo>
                  <a:pt x="232171" y="339328"/>
                </a:lnTo>
                <a:lnTo>
                  <a:pt x="53578" y="339328"/>
                </a:lnTo>
                <a:lnTo>
                  <a:pt x="32722" y="335118"/>
                </a:lnTo>
                <a:lnTo>
                  <a:pt x="15691" y="323636"/>
                </a:lnTo>
                <a:lnTo>
                  <a:pt x="4210" y="306606"/>
                </a:lnTo>
                <a:lnTo>
                  <a:pt x="0" y="285750"/>
                </a:lnTo>
                <a:lnTo>
                  <a:pt x="4210" y="264893"/>
                </a:lnTo>
                <a:lnTo>
                  <a:pt x="15691" y="247863"/>
                </a:lnTo>
                <a:lnTo>
                  <a:pt x="32722" y="236381"/>
                </a:lnTo>
                <a:lnTo>
                  <a:pt x="53578" y="232171"/>
                </a:lnTo>
                <a:lnTo>
                  <a:pt x="232171" y="232171"/>
                </a:lnTo>
                <a:lnTo>
                  <a:pt x="232171" y="53578"/>
                </a:lnTo>
                <a:lnTo>
                  <a:pt x="236381" y="32722"/>
                </a:lnTo>
                <a:lnTo>
                  <a:pt x="247863" y="15691"/>
                </a:lnTo>
                <a:lnTo>
                  <a:pt x="264893" y="4210"/>
                </a:lnTo>
                <a:lnTo>
                  <a:pt x="285750" y="0"/>
                </a:lnTo>
                <a:lnTo>
                  <a:pt x="306606" y="4210"/>
                </a:lnTo>
                <a:lnTo>
                  <a:pt x="323636" y="15691"/>
                </a:lnTo>
                <a:lnTo>
                  <a:pt x="335118" y="32722"/>
                </a:lnTo>
                <a:lnTo>
                  <a:pt x="339328" y="53578"/>
                </a:lnTo>
                <a:lnTo>
                  <a:pt x="339328" y="232171"/>
                </a:lnTo>
                <a:lnTo>
                  <a:pt x="517921" y="232171"/>
                </a:lnTo>
                <a:lnTo>
                  <a:pt x="538778" y="236381"/>
                </a:lnTo>
                <a:lnTo>
                  <a:pt x="555808" y="247863"/>
                </a:lnTo>
                <a:lnTo>
                  <a:pt x="567289" y="264893"/>
                </a:lnTo>
                <a:lnTo>
                  <a:pt x="571500" y="285750"/>
                </a:lnTo>
                <a:lnTo>
                  <a:pt x="567289" y="306606"/>
                </a:lnTo>
                <a:lnTo>
                  <a:pt x="555808" y="323636"/>
                </a:lnTo>
                <a:lnTo>
                  <a:pt x="538778" y="335118"/>
                </a:lnTo>
                <a:lnTo>
                  <a:pt x="517921" y="339328"/>
                </a:lnTo>
                <a:lnTo>
                  <a:pt x="339328" y="339328"/>
                </a:lnTo>
                <a:lnTo>
                  <a:pt x="339328" y="517921"/>
                </a:lnTo>
                <a:lnTo>
                  <a:pt x="335118" y="538778"/>
                </a:lnTo>
                <a:lnTo>
                  <a:pt x="323636" y="555808"/>
                </a:lnTo>
                <a:lnTo>
                  <a:pt x="306606" y="567289"/>
                </a:lnTo>
                <a:lnTo>
                  <a:pt x="285750" y="571500"/>
                </a:lnTo>
                <a:close/>
              </a:path>
            </a:pathLst>
          </a:custGeom>
          <a:solidFill>
            <a:srgbClr val="00F71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040130" marR="1642110">
              <a:lnSpc>
                <a:spcPct val="116300"/>
              </a:lnSpc>
              <a:spcBef>
                <a:spcPts val="100"/>
              </a:spcBef>
            </a:pPr>
            <a:r>
              <a:rPr dirty="0" spc="-15"/>
              <a:t>Model</a:t>
            </a:r>
            <a:r>
              <a:rPr dirty="0" spc="-204"/>
              <a:t> </a:t>
            </a:r>
            <a:r>
              <a:rPr dirty="0" spc="-95"/>
              <a:t>memiliki</a:t>
            </a:r>
            <a:r>
              <a:rPr dirty="0" spc="-204"/>
              <a:t> </a:t>
            </a:r>
            <a:r>
              <a:rPr dirty="0" spc="-35"/>
              <a:t>kemampuan</a:t>
            </a:r>
            <a:r>
              <a:rPr dirty="0" spc="-204"/>
              <a:t> </a:t>
            </a:r>
            <a:r>
              <a:rPr dirty="0" spc="-75"/>
              <a:t>generalisasi</a:t>
            </a:r>
            <a:r>
              <a:rPr dirty="0" spc="-204"/>
              <a:t> </a:t>
            </a:r>
            <a:r>
              <a:rPr dirty="0" spc="-90"/>
              <a:t>yang</a:t>
            </a:r>
            <a:r>
              <a:rPr dirty="0" spc="-204"/>
              <a:t> </a:t>
            </a:r>
            <a:r>
              <a:rPr dirty="0" spc="-70"/>
              <a:t>lebih</a:t>
            </a:r>
            <a:r>
              <a:rPr dirty="0" spc="-204"/>
              <a:t> </a:t>
            </a:r>
            <a:r>
              <a:rPr dirty="0" spc="-100"/>
              <a:t>baik </a:t>
            </a:r>
            <a:r>
              <a:rPr dirty="0" spc="-1120"/>
              <a:t> </a:t>
            </a:r>
            <a:r>
              <a:rPr dirty="0" spc="-60"/>
              <a:t>(mencegah</a:t>
            </a:r>
            <a:r>
              <a:rPr dirty="0" spc="-210"/>
              <a:t> </a:t>
            </a:r>
            <a:r>
              <a:rPr dirty="0" spc="-85"/>
              <a:t>overfitting)</a:t>
            </a:r>
          </a:p>
          <a:p>
            <a:pPr marL="1040130" marR="5080">
              <a:lnSpc>
                <a:spcPct val="116300"/>
              </a:lnSpc>
              <a:spcBef>
                <a:spcPts val="1985"/>
              </a:spcBef>
            </a:pPr>
            <a:r>
              <a:rPr dirty="0" spc="10"/>
              <a:t>Mampu</a:t>
            </a:r>
            <a:r>
              <a:rPr dirty="0" spc="-204"/>
              <a:t> </a:t>
            </a:r>
            <a:r>
              <a:rPr dirty="0" spc="-60"/>
              <a:t>mendeteksi</a:t>
            </a:r>
            <a:r>
              <a:rPr dirty="0" spc="-204"/>
              <a:t> </a:t>
            </a:r>
            <a:r>
              <a:rPr dirty="0" spc="-35"/>
              <a:t>secara</a:t>
            </a:r>
            <a:r>
              <a:rPr dirty="0" spc="-200"/>
              <a:t> </a:t>
            </a:r>
            <a:r>
              <a:rPr dirty="0" spc="-60"/>
              <a:t>otomatis</a:t>
            </a:r>
            <a:r>
              <a:rPr dirty="0" spc="-204"/>
              <a:t> </a:t>
            </a:r>
            <a:r>
              <a:rPr dirty="0" spc="-150"/>
              <a:t>fitur-fitur</a:t>
            </a:r>
            <a:r>
              <a:rPr dirty="0" spc="-200"/>
              <a:t> </a:t>
            </a:r>
            <a:r>
              <a:rPr dirty="0" spc="-90"/>
              <a:t>yang</a:t>
            </a:r>
            <a:r>
              <a:rPr dirty="0" spc="-204"/>
              <a:t> </a:t>
            </a:r>
            <a:r>
              <a:rPr dirty="0" spc="-85"/>
              <a:t>penting</a:t>
            </a:r>
            <a:r>
              <a:rPr dirty="0" spc="-200"/>
              <a:t> </a:t>
            </a:r>
            <a:r>
              <a:rPr dirty="0" spc="-45"/>
              <a:t>dari </a:t>
            </a:r>
            <a:r>
              <a:rPr dirty="0" spc="-1125"/>
              <a:t> </a:t>
            </a:r>
            <a:r>
              <a:rPr dirty="0" spc="-80"/>
              <a:t>image</a:t>
            </a:r>
          </a:p>
          <a:p>
            <a:pPr marL="1012190">
              <a:lnSpc>
                <a:spcPct val="100000"/>
              </a:lnSpc>
              <a:spcBef>
                <a:spcPts val="3465"/>
              </a:spcBef>
            </a:pPr>
            <a:r>
              <a:rPr dirty="0" spc="-65"/>
              <a:t>Komputasi</a:t>
            </a:r>
            <a:r>
              <a:rPr dirty="0" spc="-204"/>
              <a:t> </a:t>
            </a:r>
            <a:r>
              <a:rPr dirty="0" spc="-70"/>
              <a:t>lebih</a:t>
            </a:r>
            <a:r>
              <a:rPr dirty="0" spc="-204"/>
              <a:t> </a:t>
            </a:r>
            <a:r>
              <a:rPr dirty="0" spc="-75"/>
              <a:t>ringan</a:t>
            </a:r>
            <a:r>
              <a:rPr dirty="0" spc="-204"/>
              <a:t> </a:t>
            </a:r>
            <a:r>
              <a:rPr dirty="0" spc="-25"/>
              <a:t>dan</a:t>
            </a:r>
            <a:r>
              <a:rPr dirty="0" spc="-204"/>
              <a:t> </a:t>
            </a:r>
            <a:r>
              <a:rPr dirty="0" spc="-70"/>
              <a:t>efisien</a:t>
            </a:r>
            <a:r>
              <a:rPr dirty="0" spc="-204"/>
              <a:t> </a:t>
            </a:r>
            <a:r>
              <a:rPr dirty="0" spc="-60"/>
              <a:t>dengan</a:t>
            </a:r>
            <a:r>
              <a:rPr dirty="0" spc="-204"/>
              <a:t> </a:t>
            </a:r>
            <a:r>
              <a:rPr dirty="0" spc="-40"/>
              <a:t>CNN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40225" y="455713"/>
            <a:ext cx="9404985" cy="1143000"/>
          </a:xfrm>
          <a:custGeom>
            <a:avLst/>
            <a:gdLst/>
            <a:ahLst/>
            <a:cxnLst/>
            <a:rect l="l" t="t" r="r" b="b"/>
            <a:pathLst>
              <a:path w="9404985" h="1143000">
                <a:moveTo>
                  <a:pt x="9404540" y="571500"/>
                </a:moveTo>
                <a:lnTo>
                  <a:pt x="9402648" y="524624"/>
                </a:lnTo>
                <a:lnTo>
                  <a:pt x="9397060" y="478802"/>
                </a:lnTo>
                <a:lnTo>
                  <a:pt x="9387929" y="434162"/>
                </a:lnTo>
                <a:lnTo>
                  <a:pt x="9375407" y="390855"/>
                </a:lnTo>
                <a:lnTo>
                  <a:pt x="9359633" y="349046"/>
                </a:lnTo>
                <a:lnTo>
                  <a:pt x="9340748" y="308864"/>
                </a:lnTo>
                <a:lnTo>
                  <a:pt x="9318917" y="270459"/>
                </a:lnTo>
                <a:lnTo>
                  <a:pt x="9294279" y="233972"/>
                </a:lnTo>
                <a:lnTo>
                  <a:pt x="9266974" y="199567"/>
                </a:lnTo>
                <a:lnTo>
                  <a:pt x="9237154" y="167386"/>
                </a:lnTo>
                <a:lnTo>
                  <a:pt x="9204973" y="137566"/>
                </a:lnTo>
                <a:lnTo>
                  <a:pt x="9170568" y="110261"/>
                </a:lnTo>
                <a:lnTo>
                  <a:pt x="9134081" y="85623"/>
                </a:lnTo>
                <a:lnTo>
                  <a:pt x="9095676" y="63792"/>
                </a:lnTo>
                <a:lnTo>
                  <a:pt x="9055494" y="44907"/>
                </a:lnTo>
                <a:lnTo>
                  <a:pt x="9013685" y="29133"/>
                </a:lnTo>
                <a:lnTo>
                  <a:pt x="8970378" y="16611"/>
                </a:lnTo>
                <a:lnTo>
                  <a:pt x="8925738" y="7480"/>
                </a:lnTo>
                <a:lnTo>
                  <a:pt x="8901379" y="4521"/>
                </a:lnTo>
                <a:lnTo>
                  <a:pt x="8901379" y="0"/>
                </a:lnTo>
                <a:lnTo>
                  <a:pt x="8833040" y="0"/>
                </a:lnTo>
                <a:lnTo>
                  <a:pt x="571500" y="0"/>
                </a:lnTo>
                <a:lnTo>
                  <a:pt x="509854" y="0"/>
                </a:lnTo>
                <a:lnTo>
                  <a:pt x="509854" y="3695"/>
                </a:lnTo>
                <a:lnTo>
                  <a:pt x="434162" y="16611"/>
                </a:lnTo>
                <a:lnTo>
                  <a:pt x="390867" y="29133"/>
                </a:lnTo>
                <a:lnTo>
                  <a:pt x="349046" y="44907"/>
                </a:lnTo>
                <a:lnTo>
                  <a:pt x="308864" y="63792"/>
                </a:lnTo>
                <a:lnTo>
                  <a:pt x="270459" y="85623"/>
                </a:lnTo>
                <a:lnTo>
                  <a:pt x="233984" y="110261"/>
                </a:lnTo>
                <a:lnTo>
                  <a:pt x="199580" y="137566"/>
                </a:lnTo>
                <a:lnTo>
                  <a:pt x="167386" y="167386"/>
                </a:lnTo>
                <a:lnTo>
                  <a:pt x="137579" y="199567"/>
                </a:lnTo>
                <a:lnTo>
                  <a:pt x="110274" y="233972"/>
                </a:lnTo>
                <a:lnTo>
                  <a:pt x="85623" y="270459"/>
                </a:lnTo>
                <a:lnTo>
                  <a:pt x="63792" y="308864"/>
                </a:lnTo>
                <a:lnTo>
                  <a:pt x="44919" y="349046"/>
                </a:lnTo>
                <a:lnTo>
                  <a:pt x="29133" y="390855"/>
                </a:lnTo>
                <a:lnTo>
                  <a:pt x="16611" y="434162"/>
                </a:lnTo>
                <a:lnTo>
                  <a:pt x="7480" y="478802"/>
                </a:lnTo>
                <a:lnTo>
                  <a:pt x="1892" y="524624"/>
                </a:lnTo>
                <a:lnTo>
                  <a:pt x="0" y="571500"/>
                </a:lnTo>
                <a:lnTo>
                  <a:pt x="1892" y="618375"/>
                </a:lnTo>
                <a:lnTo>
                  <a:pt x="7480" y="664197"/>
                </a:lnTo>
                <a:lnTo>
                  <a:pt x="16611" y="708837"/>
                </a:lnTo>
                <a:lnTo>
                  <a:pt x="29133" y="752132"/>
                </a:lnTo>
                <a:lnTo>
                  <a:pt x="44919" y="793953"/>
                </a:lnTo>
                <a:lnTo>
                  <a:pt x="63792" y="834136"/>
                </a:lnTo>
                <a:lnTo>
                  <a:pt x="85623" y="872540"/>
                </a:lnTo>
                <a:lnTo>
                  <a:pt x="110274" y="909015"/>
                </a:lnTo>
                <a:lnTo>
                  <a:pt x="137579" y="943419"/>
                </a:lnTo>
                <a:lnTo>
                  <a:pt x="167386" y="975614"/>
                </a:lnTo>
                <a:lnTo>
                  <a:pt x="199580" y="1005433"/>
                </a:lnTo>
                <a:lnTo>
                  <a:pt x="233984" y="1032725"/>
                </a:lnTo>
                <a:lnTo>
                  <a:pt x="270459" y="1057376"/>
                </a:lnTo>
                <a:lnTo>
                  <a:pt x="308864" y="1079207"/>
                </a:lnTo>
                <a:lnTo>
                  <a:pt x="349046" y="1098092"/>
                </a:lnTo>
                <a:lnTo>
                  <a:pt x="390867" y="1113866"/>
                </a:lnTo>
                <a:lnTo>
                  <a:pt x="434162" y="1126388"/>
                </a:lnTo>
                <a:lnTo>
                  <a:pt x="478802" y="1135519"/>
                </a:lnTo>
                <a:lnTo>
                  <a:pt x="509854" y="1139317"/>
                </a:lnTo>
                <a:lnTo>
                  <a:pt x="509854" y="1143000"/>
                </a:lnTo>
                <a:lnTo>
                  <a:pt x="571500" y="1143000"/>
                </a:lnTo>
                <a:lnTo>
                  <a:pt x="8833040" y="1143000"/>
                </a:lnTo>
                <a:lnTo>
                  <a:pt x="8901379" y="1143000"/>
                </a:lnTo>
                <a:lnTo>
                  <a:pt x="8901379" y="1138491"/>
                </a:lnTo>
                <a:lnTo>
                  <a:pt x="8970378" y="1126388"/>
                </a:lnTo>
                <a:lnTo>
                  <a:pt x="9013685" y="1113866"/>
                </a:lnTo>
                <a:lnTo>
                  <a:pt x="9055494" y="1098092"/>
                </a:lnTo>
                <a:lnTo>
                  <a:pt x="9095676" y="1079207"/>
                </a:lnTo>
                <a:lnTo>
                  <a:pt x="9134081" y="1057376"/>
                </a:lnTo>
                <a:lnTo>
                  <a:pt x="9170568" y="1032725"/>
                </a:lnTo>
                <a:lnTo>
                  <a:pt x="9204973" y="1005433"/>
                </a:lnTo>
                <a:lnTo>
                  <a:pt x="9237154" y="975614"/>
                </a:lnTo>
                <a:lnTo>
                  <a:pt x="9266974" y="943419"/>
                </a:lnTo>
                <a:lnTo>
                  <a:pt x="9294279" y="909015"/>
                </a:lnTo>
                <a:lnTo>
                  <a:pt x="9318917" y="872540"/>
                </a:lnTo>
                <a:lnTo>
                  <a:pt x="9340748" y="834136"/>
                </a:lnTo>
                <a:lnTo>
                  <a:pt x="9359633" y="793953"/>
                </a:lnTo>
                <a:lnTo>
                  <a:pt x="9375407" y="752132"/>
                </a:lnTo>
                <a:lnTo>
                  <a:pt x="9387929" y="708837"/>
                </a:lnTo>
                <a:lnTo>
                  <a:pt x="9397060" y="664197"/>
                </a:lnTo>
                <a:lnTo>
                  <a:pt x="9402648" y="618375"/>
                </a:lnTo>
                <a:lnTo>
                  <a:pt x="9404540" y="571500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863" y="8916182"/>
            <a:ext cx="6673850" cy="1370965"/>
          </a:xfrm>
          <a:custGeom>
            <a:avLst/>
            <a:gdLst/>
            <a:ahLst/>
            <a:cxnLst/>
            <a:rect l="l" t="t" r="r" b="b"/>
            <a:pathLst>
              <a:path w="6673850" h="1370965">
                <a:moveTo>
                  <a:pt x="6096419" y="577669"/>
                </a:moveTo>
                <a:lnTo>
                  <a:pt x="6064021" y="577669"/>
                </a:lnTo>
                <a:lnTo>
                  <a:pt x="6640294" y="1370817"/>
                </a:lnTo>
                <a:lnTo>
                  <a:pt x="6673645" y="1370817"/>
                </a:lnTo>
                <a:lnTo>
                  <a:pt x="6096419" y="577669"/>
                </a:lnTo>
                <a:close/>
              </a:path>
              <a:path w="6673850" h="1370965">
                <a:moveTo>
                  <a:pt x="2752802" y="0"/>
                </a:moveTo>
                <a:lnTo>
                  <a:pt x="0" y="0"/>
                </a:lnTo>
                <a:lnTo>
                  <a:pt x="0" y="25237"/>
                </a:lnTo>
                <a:lnTo>
                  <a:pt x="2741577" y="25237"/>
                </a:lnTo>
                <a:lnTo>
                  <a:pt x="3305607" y="563648"/>
                </a:lnTo>
                <a:lnTo>
                  <a:pt x="2741577" y="1102058"/>
                </a:lnTo>
                <a:lnTo>
                  <a:pt x="0" y="1102058"/>
                </a:lnTo>
                <a:lnTo>
                  <a:pt x="0" y="1130100"/>
                </a:lnTo>
                <a:lnTo>
                  <a:pt x="2752802" y="1130100"/>
                </a:lnTo>
                <a:lnTo>
                  <a:pt x="3328056" y="577669"/>
                </a:lnTo>
                <a:lnTo>
                  <a:pt x="6096419" y="577669"/>
                </a:lnTo>
                <a:lnTo>
                  <a:pt x="6078052" y="552431"/>
                </a:lnTo>
                <a:lnTo>
                  <a:pt x="3328056" y="552431"/>
                </a:lnTo>
                <a:lnTo>
                  <a:pt x="2752802" y="0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598081" y="8916182"/>
            <a:ext cx="6675120" cy="1370965"/>
          </a:xfrm>
          <a:custGeom>
            <a:avLst/>
            <a:gdLst/>
            <a:ahLst/>
            <a:cxnLst/>
            <a:rect l="l" t="t" r="r" b="b"/>
            <a:pathLst>
              <a:path w="6675119" h="1370965">
                <a:moveTo>
                  <a:pt x="3922250" y="1128165"/>
                </a:moveTo>
                <a:lnTo>
                  <a:pt x="6675053" y="1128165"/>
                </a:lnTo>
                <a:lnTo>
                  <a:pt x="6675053" y="1102927"/>
                </a:lnTo>
                <a:lnTo>
                  <a:pt x="3933475" y="1102927"/>
                </a:lnTo>
                <a:lnTo>
                  <a:pt x="3369445" y="564517"/>
                </a:lnTo>
                <a:lnTo>
                  <a:pt x="3933475" y="23303"/>
                </a:lnTo>
                <a:lnTo>
                  <a:pt x="6675053" y="23303"/>
                </a:lnTo>
                <a:lnTo>
                  <a:pt x="6675053" y="0"/>
                </a:lnTo>
                <a:lnTo>
                  <a:pt x="3920236" y="0"/>
                </a:lnTo>
                <a:lnTo>
                  <a:pt x="3346996" y="550496"/>
                </a:lnTo>
                <a:lnTo>
                  <a:pt x="597000" y="550496"/>
                </a:lnTo>
                <a:lnTo>
                  <a:pt x="578633" y="575734"/>
                </a:lnTo>
                <a:lnTo>
                  <a:pt x="3346996" y="575734"/>
                </a:lnTo>
                <a:lnTo>
                  <a:pt x="3922250" y="1128165"/>
                </a:lnTo>
                <a:close/>
              </a:path>
              <a:path w="6675119" h="1370965">
                <a:moveTo>
                  <a:pt x="0" y="1370817"/>
                </a:moveTo>
                <a:lnTo>
                  <a:pt x="35252" y="1370817"/>
                </a:lnTo>
                <a:lnTo>
                  <a:pt x="611031" y="575734"/>
                </a:lnTo>
                <a:lnTo>
                  <a:pt x="578633" y="575734"/>
                </a:lnTo>
                <a:lnTo>
                  <a:pt x="0" y="1370817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557496" y="3001330"/>
            <a:ext cx="542290" cy="104775"/>
          </a:xfrm>
          <a:custGeom>
            <a:avLst/>
            <a:gdLst/>
            <a:ahLst/>
            <a:cxnLst/>
            <a:rect l="l" t="t" r="r" b="b"/>
            <a:pathLst>
              <a:path w="542289" h="104775">
                <a:moveTo>
                  <a:pt x="491129" y="104775"/>
                </a:moveTo>
                <a:lnTo>
                  <a:pt x="50806" y="104775"/>
                </a:lnTo>
                <a:lnTo>
                  <a:pt x="31029" y="100658"/>
                </a:lnTo>
                <a:lnTo>
                  <a:pt x="14879" y="89432"/>
                </a:lnTo>
                <a:lnTo>
                  <a:pt x="3992" y="72780"/>
                </a:lnTo>
                <a:lnTo>
                  <a:pt x="0" y="52387"/>
                </a:lnTo>
                <a:lnTo>
                  <a:pt x="3992" y="31994"/>
                </a:lnTo>
                <a:lnTo>
                  <a:pt x="14879" y="15342"/>
                </a:lnTo>
                <a:lnTo>
                  <a:pt x="31029" y="4116"/>
                </a:lnTo>
                <a:lnTo>
                  <a:pt x="50806" y="0"/>
                </a:lnTo>
                <a:lnTo>
                  <a:pt x="491129" y="0"/>
                </a:lnTo>
                <a:lnTo>
                  <a:pt x="510906" y="4116"/>
                </a:lnTo>
                <a:lnTo>
                  <a:pt x="527056" y="15342"/>
                </a:lnTo>
                <a:lnTo>
                  <a:pt x="537943" y="31994"/>
                </a:lnTo>
                <a:lnTo>
                  <a:pt x="541936" y="52387"/>
                </a:lnTo>
                <a:lnTo>
                  <a:pt x="537943" y="72780"/>
                </a:lnTo>
                <a:lnTo>
                  <a:pt x="527056" y="89432"/>
                </a:lnTo>
                <a:lnTo>
                  <a:pt x="510906" y="100658"/>
                </a:lnTo>
                <a:lnTo>
                  <a:pt x="491129" y="104775"/>
                </a:lnTo>
                <a:close/>
              </a:path>
            </a:pathLst>
          </a:custGeom>
          <a:solidFill>
            <a:srgbClr val="FF040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11273912" y="2902838"/>
            <a:ext cx="207645" cy="299720"/>
            <a:chOff x="11273912" y="2902838"/>
            <a:chExt cx="207645" cy="29972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3912" y="2902838"/>
              <a:ext cx="207323" cy="20732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1273923" y="3136966"/>
              <a:ext cx="207645" cy="65405"/>
            </a:xfrm>
            <a:custGeom>
              <a:avLst/>
              <a:gdLst/>
              <a:ahLst/>
              <a:cxnLst/>
              <a:rect l="l" t="t" r="r" b="b"/>
              <a:pathLst>
                <a:path w="207645" h="65405">
                  <a:moveTo>
                    <a:pt x="207301" y="65321"/>
                  </a:moveTo>
                  <a:lnTo>
                    <a:pt x="0" y="65321"/>
                  </a:lnTo>
                  <a:lnTo>
                    <a:pt x="0" y="0"/>
                  </a:lnTo>
                  <a:lnTo>
                    <a:pt x="207301" y="0"/>
                  </a:lnTo>
                  <a:lnTo>
                    <a:pt x="207301" y="653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437230" y="585373"/>
            <a:ext cx="3413760" cy="820419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5200" spc="490"/>
              <a:t>D</a:t>
            </a:r>
            <a:r>
              <a:rPr dirty="0" sz="5200" spc="375"/>
              <a:t>o</a:t>
            </a:r>
            <a:r>
              <a:rPr dirty="0" sz="5200" spc="540"/>
              <a:t>w</a:t>
            </a:r>
            <a:r>
              <a:rPr dirty="0" sz="5200" spc="505"/>
              <a:t>n</a:t>
            </a:r>
            <a:r>
              <a:rPr dirty="0" sz="5200" spc="720"/>
              <a:t>s</a:t>
            </a:r>
            <a:r>
              <a:rPr dirty="0" sz="5200" spc="55"/>
              <a:t>i</a:t>
            </a:r>
            <a:r>
              <a:rPr dirty="0" sz="5200" spc="525"/>
              <a:t>d</a:t>
            </a:r>
            <a:r>
              <a:rPr dirty="0" sz="5200" spc="220"/>
              <a:t>e</a:t>
            </a:r>
            <a:endParaRPr sz="5200"/>
          </a:p>
        </p:txBody>
      </p:sp>
      <p:sp>
        <p:nvSpPr>
          <p:cNvPr id="10" name="object 10"/>
          <p:cNvSpPr txBox="1"/>
          <p:nvPr/>
        </p:nvSpPr>
        <p:spPr>
          <a:xfrm>
            <a:off x="4326264" y="2502099"/>
            <a:ext cx="11261725" cy="6086475"/>
          </a:xfrm>
          <a:prstGeom prst="rect">
            <a:avLst/>
          </a:prstGeom>
        </p:spPr>
        <p:txBody>
          <a:bodyPr wrap="square" lIns="0" tIns="269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120"/>
              </a:spcBef>
              <a:tabLst>
                <a:tab pos="7217409" algn="l"/>
              </a:tabLst>
            </a:pPr>
            <a:r>
              <a:rPr dirty="0" sz="3600" spc="-110">
                <a:latin typeface="Lucida Sans Unicode"/>
                <a:cs typeface="Lucida Sans Unicode"/>
              </a:rPr>
              <a:t>Training</a:t>
            </a:r>
            <a:r>
              <a:rPr dirty="0" sz="3600" spc="-204">
                <a:latin typeface="Lucida Sans Unicode"/>
                <a:cs typeface="Lucida Sans Unicode"/>
              </a:rPr>
              <a:t> </a:t>
            </a:r>
            <a:r>
              <a:rPr dirty="0" sz="3600" spc="-20">
                <a:latin typeface="Lucida Sans Unicode"/>
                <a:cs typeface="Lucida Sans Unicode"/>
              </a:rPr>
              <a:t>per</a:t>
            </a:r>
            <a:r>
              <a:rPr dirty="0" sz="3600" spc="-204">
                <a:latin typeface="Lucida Sans Unicode"/>
                <a:cs typeface="Lucida Sans Unicode"/>
              </a:rPr>
              <a:t> </a:t>
            </a:r>
            <a:r>
              <a:rPr dirty="0" sz="3600" spc="-50">
                <a:latin typeface="Lucida Sans Unicode"/>
                <a:cs typeface="Lucida Sans Unicode"/>
              </a:rPr>
              <a:t>epoch</a:t>
            </a:r>
            <a:r>
              <a:rPr dirty="0" sz="3600" spc="-204">
                <a:latin typeface="Lucida Sans Unicode"/>
                <a:cs typeface="Lucida Sans Unicode"/>
              </a:rPr>
              <a:t> </a:t>
            </a:r>
            <a:r>
              <a:rPr dirty="0" sz="3600" spc="-95">
                <a:latin typeface="Lucida Sans Unicode"/>
                <a:cs typeface="Lucida Sans Unicode"/>
              </a:rPr>
              <a:t>cukup</a:t>
            </a:r>
            <a:r>
              <a:rPr dirty="0" sz="3600" spc="-204">
                <a:latin typeface="Lucida Sans Unicode"/>
                <a:cs typeface="Lucida Sans Unicode"/>
              </a:rPr>
              <a:t> </a:t>
            </a:r>
            <a:r>
              <a:rPr dirty="0" sz="3600" spc="-30">
                <a:latin typeface="Lucida Sans Unicode"/>
                <a:cs typeface="Lucida Sans Unicode"/>
              </a:rPr>
              <a:t>lama</a:t>
            </a:r>
            <a:r>
              <a:rPr dirty="0" sz="3600" spc="-204">
                <a:latin typeface="Lucida Sans Unicode"/>
                <a:cs typeface="Lucida Sans Unicode"/>
              </a:rPr>
              <a:t> </a:t>
            </a:r>
            <a:r>
              <a:rPr dirty="0" sz="3600" spc="-110">
                <a:latin typeface="Lucida Sans Unicode"/>
                <a:cs typeface="Lucida Sans Unicode"/>
              </a:rPr>
              <a:t>(</a:t>
            </a:r>
            <a:r>
              <a:rPr dirty="0" sz="3600">
                <a:latin typeface="Lucida Sans Unicode"/>
                <a:cs typeface="Lucida Sans Unicode"/>
              </a:rPr>
              <a:t>	</a:t>
            </a:r>
            <a:r>
              <a:rPr dirty="0" sz="3600" spc="-220">
                <a:latin typeface="Lucida Sans Unicode"/>
                <a:cs typeface="Lucida Sans Unicode"/>
              </a:rPr>
              <a:t>36</a:t>
            </a:r>
            <a:r>
              <a:rPr dirty="0" sz="3600" spc="-204">
                <a:latin typeface="Lucida Sans Unicode"/>
                <a:cs typeface="Lucida Sans Unicode"/>
              </a:rPr>
              <a:t> </a:t>
            </a:r>
            <a:r>
              <a:rPr dirty="0" sz="3600" spc="-60">
                <a:latin typeface="Lucida Sans Unicode"/>
                <a:cs typeface="Lucida Sans Unicode"/>
              </a:rPr>
              <a:t>menit)</a:t>
            </a:r>
            <a:endParaRPr sz="36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020"/>
              </a:spcBef>
            </a:pPr>
            <a:r>
              <a:rPr dirty="0" sz="3600" spc="-60">
                <a:latin typeface="Lucida Sans Unicode"/>
                <a:cs typeface="Lucida Sans Unicode"/>
              </a:rPr>
              <a:t>Segmentasi</a:t>
            </a:r>
            <a:r>
              <a:rPr dirty="0" sz="3600" spc="-204">
                <a:latin typeface="Lucida Sans Unicode"/>
                <a:cs typeface="Lucida Sans Unicode"/>
              </a:rPr>
              <a:t> </a:t>
            </a:r>
            <a:r>
              <a:rPr dirty="0" sz="3600" spc="-70">
                <a:latin typeface="Lucida Sans Unicode"/>
                <a:cs typeface="Lucida Sans Unicode"/>
              </a:rPr>
              <a:t>penyakit</a:t>
            </a:r>
            <a:r>
              <a:rPr dirty="0" sz="3600" spc="-200">
                <a:latin typeface="Lucida Sans Unicode"/>
                <a:cs typeface="Lucida Sans Unicode"/>
              </a:rPr>
              <a:t> </a:t>
            </a:r>
            <a:r>
              <a:rPr dirty="0" sz="3600" spc="-55">
                <a:latin typeface="Lucida Sans Unicode"/>
                <a:cs typeface="Lucida Sans Unicode"/>
              </a:rPr>
              <a:t>masih</a:t>
            </a:r>
            <a:r>
              <a:rPr dirty="0" sz="3600" spc="-200">
                <a:latin typeface="Lucida Sans Unicode"/>
                <a:cs typeface="Lucida Sans Unicode"/>
              </a:rPr>
              <a:t> </a:t>
            </a:r>
            <a:r>
              <a:rPr dirty="0" sz="3600" spc="-90">
                <a:latin typeface="Lucida Sans Unicode"/>
                <a:cs typeface="Lucida Sans Unicode"/>
              </a:rPr>
              <a:t>dilakukan</a:t>
            </a:r>
            <a:r>
              <a:rPr dirty="0" sz="3600" spc="-200">
                <a:latin typeface="Lucida Sans Unicode"/>
                <a:cs typeface="Lucida Sans Unicode"/>
              </a:rPr>
              <a:t> </a:t>
            </a:r>
            <a:r>
              <a:rPr dirty="0" sz="3600" spc="-35">
                <a:latin typeface="Lucida Sans Unicode"/>
                <a:cs typeface="Lucida Sans Unicode"/>
              </a:rPr>
              <a:t>secara</a:t>
            </a:r>
            <a:r>
              <a:rPr dirty="0" sz="3600" spc="-200">
                <a:latin typeface="Lucida Sans Unicode"/>
                <a:cs typeface="Lucida Sans Unicode"/>
              </a:rPr>
              <a:t> </a:t>
            </a:r>
            <a:r>
              <a:rPr dirty="0" sz="3600" spc="-30">
                <a:latin typeface="Lucida Sans Unicode"/>
                <a:cs typeface="Lucida Sans Unicode"/>
              </a:rPr>
              <a:t>manual</a:t>
            </a:r>
            <a:endParaRPr sz="3600">
              <a:latin typeface="Lucida Sans Unicode"/>
              <a:cs typeface="Lucida Sans Unicode"/>
            </a:endParaRPr>
          </a:p>
          <a:p>
            <a:pPr marL="12700" marR="269875">
              <a:lnSpc>
                <a:spcPct val="116300"/>
              </a:lnSpc>
              <a:spcBef>
                <a:spcPts val="1305"/>
              </a:spcBef>
            </a:pPr>
            <a:r>
              <a:rPr dirty="0" sz="3600" spc="-70">
                <a:latin typeface="Lucida Sans Unicode"/>
                <a:cs typeface="Lucida Sans Unicode"/>
              </a:rPr>
              <a:t>Computationally</a:t>
            </a:r>
            <a:r>
              <a:rPr dirty="0" sz="3600" spc="-195">
                <a:latin typeface="Lucida Sans Unicode"/>
                <a:cs typeface="Lucida Sans Unicode"/>
              </a:rPr>
              <a:t> </a:t>
            </a:r>
            <a:r>
              <a:rPr dirty="0" sz="3600" spc="-80">
                <a:latin typeface="Lucida Sans Unicode"/>
                <a:cs typeface="Lucida Sans Unicode"/>
              </a:rPr>
              <a:t>intensive,</a:t>
            </a:r>
            <a:r>
              <a:rPr dirty="0" sz="3600" spc="-190">
                <a:latin typeface="Lucida Sans Unicode"/>
                <a:cs typeface="Lucida Sans Unicode"/>
              </a:rPr>
              <a:t> </a:t>
            </a:r>
            <a:r>
              <a:rPr dirty="0" sz="3600" spc="-105">
                <a:latin typeface="Lucida Sans Unicode"/>
                <a:cs typeface="Lucida Sans Unicode"/>
              </a:rPr>
              <a:t>sehingga</a:t>
            </a:r>
            <a:r>
              <a:rPr dirty="0" sz="3600" spc="-190">
                <a:latin typeface="Lucida Sans Unicode"/>
                <a:cs typeface="Lucida Sans Unicode"/>
              </a:rPr>
              <a:t> </a:t>
            </a:r>
            <a:r>
              <a:rPr dirty="0" sz="3600" spc="-45">
                <a:latin typeface="Lucida Sans Unicode"/>
                <a:cs typeface="Lucida Sans Unicode"/>
              </a:rPr>
              <a:t>membutuhkan </a:t>
            </a:r>
            <a:r>
              <a:rPr dirty="0" sz="3600" spc="-1125">
                <a:latin typeface="Lucida Sans Unicode"/>
                <a:cs typeface="Lucida Sans Unicode"/>
              </a:rPr>
              <a:t> </a:t>
            </a:r>
            <a:r>
              <a:rPr dirty="0" sz="3600" spc="25">
                <a:latin typeface="Lucida Sans Unicode"/>
                <a:cs typeface="Lucida Sans Unicode"/>
              </a:rPr>
              <a:t>CPU</a:t>
            </a:r>
            <a:r>
              <a:rPr dirty="0" sz="3600" spc="-204">
                <a:latin typeface="Lucida Sans Unicode"/>
                <a:cs typeface="Lucida Sans Unicode"/>
              </a:rPr>
              <a:t> </a:t>
            </a:r>
            <a:r>
              <a:rPr dirty="0" sz="3600" spc="-90">
                <a:latin typeface="Lucida Sans Unicode"/>
                <a:cs typeface="Lucida Sans Unicode"/>
              </a:rPr>
              <a:t>yang</a:t>
            </a:r>
            <a:r>
              <a:rPr dirty="0" sz="3600" spc="-200">
                <a:latin typeface="Lucida Sans Unicode"/>
                <a:cs typeface="Lucida Sans Unicode"/>
              </a:rPr>
              <a:t> </a:t>
            </a:r>
            <a:r>
              <a:rPr dirty="0" sz="3600" spc="-45">
                <a:latin typeface="Lucida Sans Unicode"/>
                <a:cs typeface="Lucida Sans Unicode"/>
              </a:rPr>
              <a:t>mumpuni</a:t>
            </a:r>
            <a:r>
              <a:rPr dirty="0" sz="3600" spc="-200">
                <a:latin typeface="Lucida Sans Unicode"/>
                <a:cs typeface="Lucida Sans Unicode"/>
              </a:rPr>
              <a:t> </a:t>
            </a:r>
            <a:r>
              <a:rPr dirty="0" sz="3600" spc="-25">
                <a:latin typeface="Lucida Sans Unicode"/>
                <a:cs typeface="Lucida Sans Unicode"/>
              </a:rPr>
              <a:t>dan</a:t>
            </a:r>
            <a:r>
              <a:rPr dirty="0" sz="3600" spc="-200">
                <a:latin typeface="Lucida Sans Unicode"/>
                <a:cs typeface="Lucida Sans Unicode"/>
              </a:rPr>
              <a:t> </a:t>
            </a:r>
            <a:r>
              <a:rPr dirty="0" sz="3600" spc="-35">
                <a:latin typeface="Lucida Sans Unicode"/>
                <a:cs typeface="Lucida Sans Unicode"/>
              </a:rPr>
              <a:t>memori</a:t>
            </a:r>
            <a:r>
              <a:rPr dirty="0" sz="3600" spc="-200">
                <a:latin typeface="Lucida Sans Unicode"/>
                <a:cs typeface="Lucida Sans Unicode"/>
              </a:rPr>
              <a:t> </a:t>
            </a:r>
            <a:r>
              <a:rPr dirty="0" sz="3600" spc="-90">
                <a:latin typeface="Lucida Sans Unicode"/>
                <a:cs typeface="Lucida Sans Unicode"/>
              </a:rPr>
              <a:t>yang</a:t>
            </a:r>
            <a:r>
              <a:rPr dirty="0" sz="3600" spc="-200">
                <a:latin typeface="Lucida Sans Unicode"/>
                <a:cs typeface="Lucida Sans Unicode"/>
              </a:rPr>
              <a:t> </a:t>
            </a:r>
            <a:r>
              <a:rPr dirty="0" sz="3600" spc="-95">
                <a:latin typeface="Lucida Sans Unicode"/>
                <a:cs typeface="Lucida Sans Unicode"/>
              </a:rPr>
              <a:t>cukup</a:t>
            </a:r>
            <a:r>
              <a:rPr dirty="0" sz="3600" spc="-204">
                <a:latin typeface="Lucida Sans Unicode"/>
                <a:cs typeface="Lucida Sans Unicode"/>
              </a:rPr>
              <a:t> </a:t>
            </a:r>
            <a:r>
              <a:rPr dirty="0" sz="3600" spc="-35">
                <a:latin typeface="Lucida Sans Unicode"/>
                <a:cs typeface="Lucida Sans Unicode"/>
              </a:rPr>
              <a:t>besar</a:t>
            </a:r>
            <a:endParaRPr sz="3600">
              <a:latin typeface="Lucida Sans Unicode"/>
              <a:cs typeface="Lucida Sans Unicode"/>
            </a:endParaRPr>
          </a:p>
          <a:p>
            <a:pPr marL="12700" marR="533400">
              <a:lnSpc>
                <a:spcPct val="116300"/>
              </a:lnSpc>
              <a:spcBef>
                <a:spcPts val="1305"/>
              </a:spcBef>
            </a:pPr>
            <a:r>
              <a:rPr dirty="0" sz="3600" spc="20">
                <a:latin typeface="Lucida Sans Unicode"/>
                <a:cs typeface="Lucida Sans Unicode"/>
              </a:rPr>
              <a:t>Butuh</a:t>
            </a:r>
            <a:r>
              <a:rPr dirty="0" sz="3600" spc="-200">
                <a:latin typeface="Lucida Sans Unicode"/>
                <a:cs typeface="Lucida Sans Unicode"/>
              </a:rPr>
              <a:t> </a:t>
            </a:r>
            <a:r>
              <a:rPr dirty="0" sz="3600" spc="-15">
                <a:latin typeface="Lucida Sans Unicode"/>
                <a:cs typeface="Lucida Sans Unicode"/>
              </a:rPr>
              <a:t>parameter</a:t>
            </a:r>
            <a:r>
              <a:rPr dirty="0" sz="3600" spc="-200">
                <a:latin typeface="Lucida Sans Unicode"/>
                <a:cs typeface="Lucida Sans Unicode"/>
              </a:rPr>
              <a:t> </a:t>
            </a:r>
            <a:r>
              <a:rPr dirty="0" sz="3600" spc="-95">
                <a:latin typeface="Lucida Sans Unicode"/>
                <a:cs typeface="Lucida Sans Unicode"/>
              </a:rPr>
              <a:t>tuning</a:t>
            </a:r>
            <a:r>
              <a:rPr dirty="0" sz="3600" spc="-195">
                <a:latin typeface="Lucida Sans Unicode"/>
                <a:cs typeface="Lucida Sans Unicode"/>
              </a:rPr>
              <a:t> </a:t>
            </a:r>
            <a:r>
              <a:rPr dirty="0" sz="3600" spc="-75">
                <a:latin typeface="Lucida Sans Unicode"/>
                <a:cs typeface="Lucida Sans Unicode"/>
              </a:rPr>
              <a:t>untuk</a:t>
            </a:r>
            <a:r>
              <a:rPr dirty="0" sz="3600" spc="-200">
                <a:latin typeface="Lucida Sans Unicode"/>
                <a:cs typeface="Lucida Sans Unicode"/>
              </a:rPr>
              <a:t> </a:t>
            </a:r>
            <a:r>
              <a:rPr dirty="0" sz="3600" spc="-45">
                <a:latin typeface="Lucida Sans Unicode"/>
                <a:cs typeface="Lucida Sans Unicode"/>
              </a:rPr>
              <a:t>memberikan</a:t>
            </a:r>
            <a:r>
              <a:rPr dirty="0" sz="3600" spc="-195">
                <a:latin typeface="Lucida Sans Unicode"/>
                <a:cs typeface="Lucida Sans Unicode"/>
              </a:rPr>
              <a:t> </a:t>
            </a:r>
            <a:r>
              <a:rPr dirty="0" sz="3600" spc="-60">
                <a:latin typeface="Lucida Sans Unicode"/>
                <a:cs typeface="Lucida Sans Unicode"/>
              </a:rPr>
              <a:t>result </a:t>
            </a:r>
            <a:r>
              <a:rPr dirty="0" sz="3600" spc="-1125">
                <a:latin typeface="Lucida Sans Unicode"/>
                <a:cs typeface="Lucida Sans Unicode"/>
              </a:rPr>
              <a:t> </a:t>
            </a:r>
            <a:r>
              <a:rPr dirty="0" sz="3600" spc="-90">
                <a:latin typeface="Lucida Sans Unicode"/>
                <a:cs typeface="Lucida Sans Unicode"/>
              </a:rPr>
              <a:t>yang</a:t>
            </a:r>
            <a:r>
              <a:rPr dirty="0" sz="3600" spc="-204">
                <a:latin typeface="Lucida Sans Unicode"/>
                <a:cs typeface="Lucida Sans Unicode"/>
              </a:rPr>
              <a:t> </a:t>
            </a:r>
            <a:r>
              <a:rPr dirty="0" sz="3600" spc="-100">
                <a:latin typeface="Lucida Sans Unicode"/>
                <a:cs typeface="Lucida Sans Unicode"/>
              </a:rPr>
              <a:t>baik</a:t>
            </a:r>
            <a:endParaRPr sz="3600">
              <a:latin typeface="Lucida Sans Unicode"/>
              <a:cs typeface="Lucida Sans Unicode"/>
            </a:endParaRPr>
          </a:p>
          <a:p>
            <a:pPr marL="12700" marR="1153795">
              <a:lnSpc>
                <a:spcPct val="116300"/>
              </a:lnSpc>
              <a:spcBef>
                <a:spcPts val="2280"/>
              </a:spcBef>
            </a:pPr>
            <a:r>
              <a:rPr dirty="0" sz="3600" spc="-45">
                <a:latin typeface="Lucida Sans Unicode"/>
                <a:cs typeface="Lucida Sans Unicode"/>
              </a:rPr>
              <a:t>Untuk</a:t>
            </a:r>
            <a:r>
              <a:rPr dirty="0" sz="3600" spc="-204">
                <a:latin typeface="Lucida Sans Unicode"/>
                <a:cs typeface="Lucida Sans Unicode"/>
              </a:rPr>
              <a:t> </a:t>
            </a:r>
            <a:r>
              <a:rPr dirty="0" sz="3600" spc="-80">
                <a:latin typeface="Lucida Sans Unicode"/>
                <a:cs typeface="Lucida Sans Unicode"/>
              </a:rPr>
              <a:t>hasil</a:t>
            </a:r>
            <a:r>
              <a:rPr dirty="0" sz="3600" spc="-204">
                <a:latin typeface="Lucida Sans Unicode"/>
                <a:cs typeface="Lucida Sans Unicode"/>
              </a:rPr>
              <a:t> </a:t>
            </a:r>
            <a:r>
              <a:rPr dirty="0" sz="3600" spc="-70">
                <a:latin typeface="Lucida Sans Unicode"/>
                <a:cs typeface="Lucida Sans Unicode"/>
              </a:rPr>
              <a:t>akurasi</a:t>
            </a:r>
            <a:r>
              <a:rPr dirty="0" sz="3600" spc="-204">
                <a:latin typeface="Lucida Sans Unicode"/>
                <a:cs typeface="Lucida Sans Unicode"/>
              </a:rPr>
              <a:t> </a:t>
            </a:r>
            <a:r>
              <a:rPr dirty="0" sz="3600" spc="-90">
                <a:latin typeface="Lucida Sans Unicode"/>
                <a:cs typeface="Lucida Sans Unicode"/>
              </a:rPr>
              <a:t>prediksi</a:t>
            </a:r>
            <a:r>
              <a:rPr dirty="0" sz="3600" spc="-204">
                <a:latin typeface="Lucida Sans Unicode"/>
                <a:cs typeface="Lucida Sans Unicode"/>
              </a:rPr>
              <a:t> </a:t>
            </a:r>
            <a:r>
              <a:rPr dirty="0" sz="3600" spc="-75">
                <a:latin typeface="Lucida Sans Unicode"/>
                <a:cs typeface="Lucida Sans Unicode"/>
              </a:rPr>
              <a:t>Android</a:t>
            </a:r>
            <a:r>
              <a:rPr dirty="0" sz="3600" spc="-204">
                <a:latin typeface="Lucida Sans Unicode"/>
                <a:cs typeface="Lucida Sans Unicode"/>
              </a:rPr>
              <a:t> </a:t>
            </a:r>
            <a:r>
              <a:rPr dirty="0" sz="3600" spc="-110">
                <a:latin typeface="Lucida Sans Unicode"/>
                <a:cs typeface="Lucida Sans Unicode"/>
              </a:rPr>
              <a:t>App</a:t>
            </a:r>
            <a:r>
              <a:rPr dirty="0" sz="3600" spc="-204">
                <a:latin typeface="Lucida Sans Unicode"/>
                <a:cs typeface="Lucida Sans Unicode"/>
              </a:rPr>
              <a:t> </a:t>
            </a:r>
            <a:r>
              <a:rPr dirty="0" sz="3600" spc="-50">
                <a:latin typeface="Lucida Sans Unicode"/>
                <a:cs typeface="Lucida Sans Unicode"/>
              </a:rPr>
              <a:t>masih  </a:t>
            </a:r>
            <a:r>
              <a:rPr dirty="0" sz="3600" spc="-90">
                <a:latin typeface="Lucida Sans Unicode"/>
                <a:cs typeface="Lucida Sans Unicode"/>
              </a:rPr>
              <a:t>kurang</a:t>
            </a:r>
            <a:r>
              <a:rPr dirty="0" sz="3600" spc="-204">
                <a:latin typeface="Lucida Sans Unicode"/>
                <a:cs typeface="Lucida Sans Unicode"/>
              </a:rPr>
              <a:t> </a:t>
            </a:r>
            <a:r>
              <a:rPr dirty="0" sz="3600" spc="-95">
                <a:latin typeface="Lucida Sans Unicode"/>
                <a:cs typeface="Lucida Sans Unicode"/>
              </a:rPr>
              <a:t>bagus</a:t>
            </a:r>
            <a:r>
              <a:rPr dirty="0" sz="3600" spc="-204">
                <a:latin typeface="Lucida Sans Unicode"/>
                <a:cs typeface="Lucida Sans Unicode"/>
              </a:rPr>
              <a:t> </a:t>
            </a:r>
            <a:r>
              <a:rPr dirty="0" sz="3600" spc="-35">
                <a:latin typeface="Lucida Sans Unicode"/>
                <a:cs typeface="Lucida Sans Unicode"/>
              </a:rPr>
              <a:t>karena</a:t>
            </a:r>
            <a:r>
              <a:rPr dirty="0" sz="3600" spc="-204">
                <a:latin typeface="Lucida Sans Unicode"/>
                <a:cs typeface="Lucida Sans Unicode"/>
              </a:rPr>
              <a:t> </a:t>
            </a:r>
            <a:r>
              <a:rPr dirty="0" sz="3600" spc="-75">
                <a:latin typeface="Lucida Sans Unicode"/>
                <a:cs typeface="Lucida Sans Unicode"/>
              </a:rPr>
              <a:t>konversi</a:t>
            </a:r>
            <a:r>
              <a:rPr dirty="0" sz="3600" spc="-204">
                <a:latin typeface="Lucida Sans Unicode"/>
                <a:cs typeface="Lucida Sans Unicode"/>
              </a:rPr>
              <a:t> </a:t>
            </a:r>
            <a:r>
              <a:rPr dirty="0" sz="3600" spc="-45">
                <a:latin typeface="Lucida Sans Unicode"/>
                <a:cs typeface="Lucida Sans Unicode"/>
              </a:rPr>
              <a:t>model</a:t>
            </a:r>
            <a:r>
              <a:rPr dirty="0" sz="3600" spc="-204">
                <a:latin typeface="Lucida Sans Unicode"/>
                <a:cs typeface="Lucida Sans Unicode"/>
              </a:rPr>
              <a:t> </a:t>
            </a:r>
            <a:r>
              <a:rPr dirty="0" sz="3600" spc="-105">
                <a:latin typeface="Lucida Sans Unicode"/>
                <a:cs typeface="Lucida Sans Unicode"/>
              </a:rPr>
              <a:t>ke</a:t>
            </a:r>
            <a:r>
              <a:rPr dirty="0" sz="3600" spc="-204">
                <a:latin typeface="Lucida Sans Unicode"/>
                <a:cs typeface="Lucida Sans Unicode"/>
              </a:rPr>
              <a:t> </a:t>
            </a:r>
            <a:r>
              <a:rPr dirty="0" sz="3600" spc="-85">
                <a:latin typeface="Lucida Sans Unicode"/>
                <a:cs typeface="Lucida Sans Unicode"/>
              </a:rPr>
              <a:t>tflite</a:t>
            </a:r>
            <a:endParaRPr sz="36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57496" y="3806529"/>
            <a:ext cx="542290" cy="104775"/>
          </a:xfrm>
          <a:custGeom>
            <a:avLst/>
            <a:gdLst/>
            <a:ahLst/>
            <a:cxnLst/>
            <a:rect l="l" t="t" r="r" b="b"/>
            <a:pathLst>
              <a:path w="542289" h="104775">
                <a:moveTo>
                  <a:pt x="491129" y="104775"/>
                </a:moveTo>
                <a:lnTo>
                  <a:pt x="50806" y="104775"/>
                </a:lnTo>
                <a:lnTo>
                  <a:pt x="31029" y="100658"/>
                </a:lnTo>
                <a:lnTo>
                  <a:pt x="14879" y="89432"/>
                </a:lnTo>
                <a:lnTo>
                  <a:pt x="3992" y="72780"/>
                </a:lnTo>
                <a:lnTo>
                  <a:pt x="0" y="52387"/>
                </a:lnTo>
                <a:lnTo>
                  <a:pt x="3992" y="31994"/>
                </a:lnTo>
                <a:lnTo>
                  <a:pt x="14879" y="15342"/>
                </a:lnTo>
                <a:lnTo>
                  <a:pt x="31029" y="4116"/>
                </a:lnTo>
                <a:lnTo>
                  <a:pt x="50806" y="0"/>
                </a:lnTo>
                <a:lnTo>
                  <a:pt x="491129" y="0"/>
                </a:lnTo>
                <a:lnTo>
                  <a:pt x="510906" y="4116"/>
                </a:lnTo>
                <a:lnTo>
                  <a:pt x="527056" y="15342"/>
                </a:lnTo>
                <a:lnTo>
                  <a:pt x="537943" y="31994"/>
                </a:lnTo>
                <a:lnTo>
                  <a:pt x="541936" y="52387"/>
                </a:lnTo>
                <a:lnTo>
                  <a:pt x="537943" y="72780"/>
                </a:lnTo>
                <a:lnTo>
                  <a:pt x="527056" y="89432"/>
                </a:lnTo>
                <a:lnTo>
                  <a:pt x="510906" y="100658"/>
                </a:lnTo>
                <a:lnTo>
                  <a:pt x="491129" y="104775"/>
                </a:lnTo>
                <a:close/>
              </a:path>
            </a:pathLst>
          </a:custGeom>
          <a:solidFill>
            <a:srgbClr val="FF040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557496" y="4610436"/>
            <a:ext cx="542290" cy="104775"/>
          </a:xfrm>
          <a:custGeom>
            <a:avLst/>
            <a:gdLst/>
            <a:ahLst/>
            <a:cxnLst/>
            <a:rect l="l" t="t" r="r" b="b"/>
            <a:pathLst>
              <a:path w="542289" h="104775">
                <a:moveTo>
                  <a:pt x="491129" y="104775"/>
                </a:moveTo>
                <a:lnTo>
                  <a:pt x="50806" y="104775"/>
                </a:lnTo>
                <a:lnTo>
                  <a:pt x="31029" y="100658"/>
                </a:lnTo>
                <a:lnTo>
                  <a:pt x="14879" y="89432"/>
                </a:lnTo>
                <a:lnTo>
                  <a:pt x="3992" y="72780"/>
                </a:lnTo>
                <a:lnTo>
                  <a:pt x="0" y="52387"/>
                </a:lnTo>
                <a:lnTo>
                  <a:pt x="3992" y="31994"/>
                </a:lnTo>
                <a:lnTo>
                  <a:pt x="14879" y="15342"/>
                </a:lnTo>
                <a:lnTo>
                  <a:pt x="31029" y="4116"/>
                </a:lnTo>
                <a:lnTo>
                  <a:pt x="50806" y="0"/>
                </a:lnTo>
                <a:lnTo>
                  <a:pt x="491129" y="0"/>
                </a:lnTo>
                <a:lnTo>
                  <a:pt x="510906" y="4116"/>
                </a:lnTo>
                <a:lnTo>
                  <a:pt x="527056" y="15342"/>
                </a:lnTo>
                <a:lnTo>
                  <a:pt x="537943" y="31994"/>
                </a:lnTo>
                <a:lnTo>
                  <a:pt x="541936" y="52387"/>
                </a:lnTo>
                <a:lnTo>
                  <a:pt x="537943" y="72780"/>
                </a:lnTo>
                <a:lnTo>
                  <a:pt x="527056" y="89432"/>
                </a:lnTo>
                <a:lnTo>
                  <a:pt x="510906" y="100658"/>
                </a:lnTo>
                <a:lnTo>
                  <a:pt x="491129" y="104775"/>
                </a:lnTo>
                <a:close/>
              </a:path>
            </a:pathLst>
          </a:custGeom>
          <a:solidFill>
            <a:srgbClr val="FF040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557496" y="6070472"/>
            <a:ext cx="542290" cy="104775"/>
          </a:xfrm>
          <a:custGeom>
            <a:avLst/>
            <a:gdLst/>
            <a:ahLst/>
            <a:cxnLst/>
            <a:rect l="l" t="t" r="r" b="b"/>
            <a:pathLst>
              <a:path w="542289" h="104775">
                <a:moveTo>
                  <a:pt x="491129" y="104775"/>
                </a:moveTo>
                <a:lnTo>
                  <a:pt x="50806" y="104775"/>
                </a:lnTo>
                <a:lnTo>
                  <a:pt x="31029" y="100658"/>
                </a:lnTo>
                <a:lnTo>
                  <a:pt x="14879" y="89432"/>
                </a:lnTo>
                <a:lnTo>
                  <a:pt x="3992" y="72780"/>
                </a:lnTo>
                <a:lnTo>
                  <a:pt x="0" y="52387"/>
                </a:lnTo>
                <a:lnTo>
                  <a:pt x="3992" y="31994"/>
                </a:lnTo>
                <a:lnTo>
                  <a:pt x="14879" y="15342"/>
                </a:lnTo>
                <a:lnTo>
                  <a:pt x="31029" y="4116"/>
                </a:lnTo>
                <a:lnTo>
                  <a:pt x="50806" y="0"/>
                </a:lnTo>
                <a:lnTo>
                  <a:pt x="491129" y="0"/>
                </a:lnTo>
                <a:lnTo>
                  <a:pt x="510906" y="4116"/>
                </a:lnTo>
                <a:lnTo>
                  <a:pt x="527056" y="15342"/>
                </a:lnTo>
                <a:lnTo>
                  <a:pt x="537943" y="31994"/>
                </a:lnTo>
                <a:lnTo>
                  <a:pt x="541936" y="52387"/>
                </a:lnTo>
                <a:lnTo>
                  <a:pt x="537943" y="72780"/>
                </a:lnTo>
                <a:lnTo>
                  <a:pt x="527056" y="89432"/>
                </a:lnTo>
                <a:lnTo>
                  <a:pt x="510906" y="100658"/>
                </a:lnTo>
                <a:lnTo>
                  <a:pt x="491129" y="104775"/>
                </a:lnTo>
                <a:close/>
              </a:path>
            </a:pathLst>
          </a:custGeom>
          <a:solidFill>
            <a:srgbClr val="FF040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557496" y="7677456"/>
            <a:ext cx="542290" cy="104775"/>
          </a:xfrm>
          <a:custGeom>
            <a:avLst/>
            <a:gdLst/>
            <a:ahLst/>
            <a:cxnLst/>
            <a:rect l="l" t="t" r="r" b="b"/>
            <a:pathLst>
              <a:path w="542289" h="104775">
                <a:moveTo>
                  <a:pt x="491129" y="104775"/>
                </a:moveTo>
                <a:lnTo>
                  <a:pt x="50806" y="104775"/>
                </a:lnTo>
                <a:lnTo>
                  <a:pt x="31029" y="100658"/>
                </a:lnTo>
                <a:lnTo>
                  <a:pt x="14879" y="89432"/>
                </a:lnTo>
                <a:lnTo>
                  <a:pt x="3992" y="72780"/>
                </a:lnTo>
                <a:lnTo>
                  <a:pt x="0" y="52387"/>
                </a:lnTo>
                <a:lnTo>
                  <a:pt x="3992" y="31994"/>
                </a:lnTo>
                <a:lnTo>
                  <a:pt x="14879" y="15342"/>
                </a:lnTo>
                <a:lnTo>
                  <a:pt x="31029" y="4116"/>
                </a:lnTo>
                <a:lnTo>
                  <a:pt x="50806" y="0"/>
                </a:lnTo>
                <a:lnTo>
                  <a:pt x="491129" y="0"/>
                </a:lnTo>
                <a:lnTo>
                  <a:pt x="510906" y="4116"/>
                </a:lnTo>
                <a:lnTo>
                  <a:pt x="527056" y="15342"/>
                </a:lnTo>
                <a:lnTo>
                  <a:pt x="537943" y="31994"/>
                </a:lnTo>
                <a:lnTo>
                  <a:pt x="541936" y="52387"/>
                </a:lnTo>
                <a:lnTo>
                  <a:pt x="537943" y="72780"/>
                </a:lnTo>
                <a:lnTo>
                  <a:pt x="527056" y="89432"/>
                </a:lnTo>
                <a:lnTo>
                  <a:pt x="510906" y="100658"/>
                </a:lnTo>
                <a:lnTo>
                  <a:pt x="491129" y="104775"/>
                </a:lnTo>
                <a:close/>
              </a:path>
            </a:pathLst>
          </a:custGeom>
          <a:solidFill>
            <a:srgbClr val="FF0404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40225" y="455713"/>
            <a:ext cx="9404985" cy="1143000"/>
          </a:xfrm>
          <a:custGeom>
            <a:avLst/>
            <a:gdLst/>
            <a:ahLst/>
            <a:cxnLst/>
            <a:rect l="l" t="t" r="r" b="b"/>
            <a:pathLst>
              <a:path w="9404985" h="1143000">
                <a:moveTo>
                  <a:pt x="9404540" y="571500"/>
                </a:moveTo>
                <a:lnTo>
                  <a:pt x="9402648" y="524624"/>
                </a:lnTo>
                <a:lnTo>
                  <a:pt x="9397060" y="478802"/>
                </a:lnTo>
                <a:lnTo>
                  <a:pt x="9387929" y="434162"/>
                </a:lnTo>
                <a:lnTo>
                  <a:pt x="9375407" y="390855"/>
                </a:lnTo>
                <a:lnTo>
                  <a:pt x="9359633" y="349046"/>
                </a:lnTo>
                <a:lnTo>
                  <a:pt x="9340748" y="308864"/>
                </a:lnTo>
                <a:lnTo>
                  <a:pt x="9318917" y="270459"/>
                </a:lnTo>
                <a:lnTo>
                  <a:pt x="9294279" y="233972"/>
                </a:lnTo>
                <a:lnTo>
                  <a:pt x="9266974" y="199567"/>
                </a:lnTo>
                <a:lnTo>
                  <a:pt x="9237154" y="167386"/>
                </a:lnTo>
                <a:lnTo>
                  <a:pt x="9204973" y="137566"/>
                </a:lnTo>
                <a:lnTo>
                  <a:pt x="9170568" y="110261"/>
                </a:lnTo>
                <a:lnTo>
                  <a:pt x="9134081" y="85623"/>
                </a:lnTo>
                <a:lnTo>
                  <a:pt x="9095676" y="63792"/>
                </a:lnTo>
                <a:lnTo>
                  <a:pt x="9055494" y="44907"/>
                </a:lnTo>
                <a:lnTo>
                  <a:pt x="9013685" y="29133"/>
                </a:lnTo>
                <a:lnTo>
                  <a:pt x="8970378" y="16611"/>
                </a:lnTo>
                <a:lnTo>
                  <a:pt x="8925738" y="7480"/>
                </a:lnTo>
                <a:lnTo>
                  <a:pt x="8901379" y="4521"/>
                </a:lnTo>
                <a:lnTo>
                  <a:pt x="8901379" y="0"/>
                </a:lnTo>
                <a:lnTo>
                  <a:pt x="8833040" y="0"/>
                </a:lnTo>
                <a:lnTo>
                  <a:pt x="571500" y="0"/>
                </a:lnTo>
                <a:lnTo>
                  <a:pt x="509854" y="0"/>
                </a:lnTo>
                <a:lnTo>
                  <a:pt x="509854" y="3695"/>
                </a:lnTo>
                <a:lnTo>
                  <a:pt x="434162" y="16611"/>
                </a:lnTo>
                <a:lnTo>
                  <a:pt x="390867" y="29133"/>
                </a:lnTo>
                <a:lnTo>
                  <a:pt x="349046" y="44907"/>
                </a:lnTo>
                <a:lnTo>
                  <a:pt x="308864" y="63792"/>
                </a:lnTo>
                <a:lnTo>
                  <a:pt x="270459" y="85623"/>
                </a:lnTo>
                <a:lnTo>
                  <a:pt x="233984" y="110261"/>
                </a:lnTo>
                <a:lnTo>
                  <a:pt x="199580" y="137566"/>
                </a:lnTo>
                <a:lnTo>
                  <a:pt x="167386" y="167386"/>
                </a:lnTo>
                <a:lnTo>
                  <a:pt x="137579" y="199567"/>
                </a:lnTo>
                <a:lnTo>
                  <a:pt x="110274" y="233972"/>
                </a:lnTo>
                <a:lnTo>
                  <a:pt x="85623" y="270459"/>
                </a:lnTo>
                <a:lnTo>
                  <a:pt x="63792" y="308864"/>
                </a:lnTo>
                <a:lnTo>
                  <a:pt x="44919" y="349046"/>
                </a:lnTo>
                <a:lnTo>
                  <a:pt x="29133" y="390855"/>
                </a:lnTo>
                <a:lnTo>
                  <a:pt x="16611" y="434162"/>
                </a:lnTo>
                <a:lnTo>
                  <a:pt x="7480" y="478802"/>
                </a:lnTo>
                <a:lnTo>
                  <a:pt x="1892" y="524624"/>
                </a:lnTo>
                <a:lnTo>
                  <a:pt x="0" y="571500"/>
                </a:lnTo>
                <a:lnTo>
                  <a:pt x="1892" y="618363"/>
                </a:lnTo>
                <a:lnTo>
                  <a:pt x="7480" y="664197"/>
                </a:lnTo>
                <a:lnTo>
                  <a:pt x="16611" y="708837"/>
                </a:lnTo>
                <a:lnTo>
                  <a:pt x="29133" y="752132"/>
                </a:lnTo>
                <a:lnTo>
                  <a:pt x="44919" y="793953"/>
                </a:lnTo>
                <a:lnTo>
                  <a:pt x="63792" y="834136"/>
                </a:lnTo>
                <a:lnTo>
                  <a:pt x="85623" y="872540"/>
                </a:lnTo>
                <a:lnTo>
                  <a:pt x="110274" y="909015"/>
                </a:lnTo>
                <a:lnTo>
                  <a:pt x="137579" y="943419"/>
                </a:lnTo>
                <a:lnTo>
                  <a:pt x="167386" y="975614"/>
                </a:lnTo>
                <a:lnTo>
                  <a:pt x="199580" y="1005420"/>
                </a:lnTo>
                <a:lnTo>
                  <a:pt x="233984" y="1032725"/>
                </a:lnTo>
                <a:lnTo>
                  <a:pt x="270459" y="1057376"/>
                </a:lnTo>
                <a:lnTo>
                  <a:pt x="308864" y="1079207"/>
                </a:lnTo>
                <a:lnTo>
                  <a:pt x="349046" y="1098080"/>
                </a:lnTo>
                <a:lnTo>
                  <a:pt x="390867" y="1113866"/>
                </a:lnTo>
                <a:lnTo>
                  <a:pt x="434162" y="1126388"/>
                </a:lnTo>
                <a:lnTo>
                  <a:pt x="478802" y="1135519"/>
                </a:lnTo>
                <a:lnTo>
                  <a:pt x="509854" y="1139317"/>
                </a:lnTo>
                <a:lnTo>
                  <a:pt x="509854" y="1143000"/>
                </a:lnTo>
                <a:lnTo>
                  <a:pt x="571500" y="1143000"/>
                </a:lnTo>
                <a:lnTo>
                  <a:pt x="8833040" y="1143000"/>
                </a:lnTo>
                <a:lnTo>
                  <a:pt x="8901379" y="1143000"/>
                </a:lnTo>
                <a:lnTo>
                  <a:pt x="8901379" y="1138491"/>
                </a:lnTo>
                <a:lnTo>
                  <a:pt x="8970378" y="1126388"/>
                </a:lnTo>
                <a:lnTo>
                  <a:pt x="9013685" y="1113866"/>
                </a:lnTo>
                <a:lnTo>
                  <a:pt x="9055494" y="1098080"/>
                </a:lnTo>
                <a:lnTo>
                  <a:pt x="9095676" y="1079207"/>
                </a:lnTo>
                <a:lnTo>
                  <a:pt x="9134081" y="1057376"/>
                </a:lnTo>
                <a:lnTo>
                  <a:pt x="9170568" y="1032725"/>
                </a:lnTo>
                <a:lnTo>
                  <a:pt x="9204973" y="1005420"/>
                </a:lnTo>
                <a:lnTo>
                  <a:pt x="9237154" y="975614"/>
                </a:lnTo>
                <a:lnTo>
                  <a:pt x="9266974" y="943419"/>
                </a:lnTo>
                <a:lnTo>
                  <a:pt x="9294279" y="909015"/>
                </a:lnTo>
                <a:lnTo>
                  <a:pt x="9318917" y="872540"/>
                </a:lnTo>
                <a:lnTo>
                  <a:pt x="9340748" y="834136"/>
                </a:lnTo>
                <a:lnTo>
                  <a:pt x="9359633" y="793953"/>
                </a:lnTo>
                <a:lnTo>
                  <a:pt x="9375407" y="752132"/>
                </a:lnTo>
                <a:lnTo>
                  <a:pt x="9387929" y="708837"/>
                </a:lnTo>
                <a:lnTo>
                  <a:pt x="9397060" y="664197"/>
                </a:lnTo>
                <a:lnTo>
                  <a:pt x="9402648" y="618363"/>
                </a:lnTo>
                <a:lnTo>
                  <a:pt x="9404540" y="571500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863" y="8916181"/>
            <a:ext cx="6673850" cy="1370965"/>
          </a:xfrm>
          <a:custGeom>
            <a:avLst/>
            <a:gdLst/>
            <a:ahLst/>
            <a:cxnLst/>
            <a:rect l="l" t="t" r="r" b="b"/>
            <a:pathLst>
              <a:path w="6673850" h="1370965">
                <a:moveTo>
                  <a:pt x="2752802" y="0"/>
                </a:moveTo>
                <a:lnTo>
                  <a:pt x="0" y="0"/>
                </a:lnTo>
                <a:lnTo>
                  <a:pt x="0" y="25237"/>
                </a:lnTo>
                <a:lnTo>
                  <a:pt x="2741577" y="25237"/>
                </a:lnTo>
                <a:lnTo>
                  <a:pt x="3305607" y="563648"/>
                </a:lnTo>
                <a:lnTo>
                  <a:pt x="2741577" y="1102058"/>
                </a:lnTo>
                <a:lnTo>
                  <a:pt x="0" y="1102058"/>
                </a:lnTo>
                <a:lnTo>
                  <a:pt x="0" y="1130100"/>
                </a:lnTo>
                <a:lnTo>
                  <a:pt x="2752802" y="1130100"/>
                </a:lnTo>
                <a:lnTo>
                  <a:pt x="3328056" y="577669"/>
                </a:lnTo>
                <a:lnTo>
                  <a:pt x="6064021" y="577669"/>
                </a:lnTo>
                <a:lnTo>
                  <a:pt x="6640295" y="1370818"/>
                </a:lnTo>
                <a:lnTo>
                  <a:pt x="6673645" y="1370818"/>
                </a:lnTo>
                <a:lnTo>
                  <a:pt x="6078052" y="552431"/>
                </a:lnTo>
                <a:lnTo>
                  <a:pt x="3328056" y="552431"/>
                </a:lnTo>
                <a:lnTo>
                  <a:pt x="2752802" y="0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598080" y="8916181"/>
            <a:ext cx="6675120" cy="1370965"/>
          </a:xfrm>
          <a:custGeom>
            <a:avLst/>
            <a:gdLst/>
            <a:ahLst/>
            <a:cxnLst/>
            <a:rect l="l" t="t" r="r" b="b"/>
            <a:pathLst>
              <a:path w="6675119" h="1370965">
                <a:moveTo>
                  <a:pt x="3922251" y="1128165"/>
                </a:moveTo>
                <a:lnTo>
                  <a:pt x="6675054" y="1128165"/>
                </a:lnTo>
                <a:lnTo>
                  <a:pt x="6675054" y="1102927"/>
                </a:lnTo>
                <a:lnTo>
                  <a:pt x="3933476" y="1102927"/>
                </a:lnTo>
                <a:lnTo>
                  <a:pt x="3369446" y="564517"/>
                </a:lnTo>
                <a:lnTo>
                  <a:pt x="3933476" y="23303"/>
                </a:lnTo>
                <a:lnTo>
                  <a:pt x="6675054" y="23303"/>
                </a:lnTo>
                <a:lnTo>
                  <a:pt x="6675054" y="0"/>
                </a:lnTo>
                <a:lnTo>
                  <a:pt x="3920237" y="0"/>
                </a:lnTo>
                <a:lnTo>
                  <a:pt x="3346997" y="550496"/>
                </a:lnTo>
                <a:lnTo>
                  <a:pt x="597001" y="550496"/>
                </a:lnTo>
                <a:lnTo>
                  <a:pt x="578634" y="575734"/>
                </a:lnTo>
                <a:lnTo>
                  <a:pt x="3346997" y="575734"/>
                </a:lnTo>
                <a:lnTo>
                  <a:pt x="3922251" y="1128165"/>
                </a:lnTo>
                <a:close/>
              </a:path>
              <a:path w="6675119" h="1370965">
                <a:moveTo>
                  <a:pt x="0" y="1370818"/>
                </a:moveTo>
                <a:lnTo>
                  <a:pt x="35252" y="1370818"/>
                </a:lnTo>
                <a:lnTo>
                  <a:pt x="611032" y="575734"/>
                </a:lnTo>
                <a:lnTo>
                  <a:pt x="578634" y="575734"/>
                </a:lnTo>
                <a:lnTo>
                  <a:pt x="0" y="1370818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755232" y="585373"/>
            <a:ext cx="4651375" cy="820419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5200" spc="-110"/>
              <a:t>F</a:t>
            </a:r>
            <a:r>
              <a:rPr dirty="0" sz="5200" spc="505"/>
              <a:t>u</a:t>
            </a:r>
            <a:r>
              <a:rPr dirty="0" sz="5200" spc="130"/>
              <a:t>t</a:t>
            </a:r>
            <a:r>
              <a:rPr dirty="0" sz="5200" spc="505"/>
              <a:t>u</a:t>
            </a:r>
            <a:r>
              <a:rPr dirty="0" sz="5200" spc="110"/>
              <a:t>r</a:t>
            </a:r>
            <a:r>
              <a:rPr dirty="0" sz="5200" spc="220"/>
              <a:t>e</a:t>
            </a:r>
            <a:r>
              <a:rPr dirty="0" sz="5200" spc="-575"/>
              <a:t> </a:t>
            </a:r>
            <a:r>
              <a:rPr dirty="0" sz="5200" spc="1015"/>
              <a:t>W</a:t>
            </a:r>
            <a:r>
              <a:rPr dirty="0" sz="5200" spc="375"/>
              <a:t>o</a:t>
            </a:r>
            <a:r>
              <a:rPr dirty="0" sz="5200" spc="110"/>
              <a:t>r</a:t>
            </a:r>
            <a:r>
              <a:rPr dirty="0" sz="5200" spc="525"/>
              <a:t>k</a:t>
            </a:r>
            <a:r>
              <a:rPr dirty="0" sz="5200" spc="720"/>
              <a:t>s</a:t>
            </a:r>
            <a:endParaRPr sz="52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94899" y="2917805"/>
            <a:ext cx="161925" cy="16192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368855" y="2606020"/>
            <a:ext cx="13221335" cy="5768975"/>
          </a:xfrm>
          <a:prstGeom prst="rect">
            <a:avLst/>
          </a:prstGeom>
        </p:spPr>
        <p:txBody>
          <a:bodyPr wrap="square" lIns="0" tIns="10223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805"/>
              </a:spcBef>
            </a:pPr>
            <a:r>
              <a:rPr dirty="0" sz="3600" spc="85">
                <a:latin typeface="Tahoma"/>
                <a:cs typeface="Tahoma"/>
              </a:rPr>
              <a:t>Real-time</a:t>
            </a:r>
            <a:r>
              <a:rPr dirty="0" sz="3600" spc="-200">
                <a:latin typeface="Tahoma"/>
                <a:cs typeface="Tahoma"/>
              </a:rPr>
              <a:t> </a:t>
            </a:r>
            <a:r>
              <a:rPr dirty="0" sz="3600" spc="125">
                <a:latin typeface="Tahoma"/>
                <a:cs typeface="Tahoma"/>
              </a:rPr>
              <a:t>disease</a:t>
            </a:r>
            <a:r>
              <a:rPr dirty="0" sz="3600" spc="-195">
                <a:latin typeface="Tahoma"/>
                <a:cs typeface="Tahoma"/>
              </a:rPr>
              <a:t> </a:t>
            </a:r>
            <a:r>
              <a:rPr dirty="0" sz="3600" spc="125">
                <a:latin typeface="Tahoma"/>
                <a:cs typeface="Tahoma"/>
              </a:rPr>
              <a:t>detection</a:t>
            </a:r>
            <a:r>
              <a:rPr dirty="0" sz="3600" spc="-195">
                <a:latin typeface="Tahoma"/>
                <a:cs typeface="Tahoma"/>
              </a:rPr>
              <a:t> </a:t>
            </a:r>
            <a:r>
              <a:rPr dirty="0" sz="3600" spc="155">
                <a:latin typeface="Tahoma"/>
                <a:cs typeface="Tahoma"/>
              </a:rPr>
              <a:t>for</a:t>
            </a:r>
            <a:r>
              <a:rPr dirty="0" sz="3600" spc="-195">
                <a:latin typeface="Tahoma"/>
                <a:cs typeface="Tahoma"/>
              </a:rPr>
              <a:t> </a:t>
            </a:r>
            <a:r>
              <a:rPr dirty="0" sz="3600" spc="175">
                <a:latin typeface="Tahoma"/>
                <a:cs typeface="Tahoma"/>
              </a:rPr>
              <a:t>android</a:t>
            </a:r>
            <a:r>
              <a:rPr dirty="0" sz="3600" spc="-195">
                <a:latin typeface="Tahoma"/>
                <a:cs typeface="Tahoma"/>
              </a:rPr>
              <a:t> </a:t>
            </a:r>
            <a:r>
              <a:rPr dirty="0" sz="3600" spc="180">
                <a:latin typeface="Tahoma"/>
                <a:cs typeface="Tahoma"/>
              </a:rPr>
              <a:t>app</a:t>
            </a:r>
            <a:endParaRPr sz="3600">
              <a:latin typeface="Tahoma"/>
              <a:cs typeface="Tahoma"/>
            </a:endParaRPr>
          </a:p>
          <a:p>
            <a:pPr algn="just" marL="12700" marR="5080">
              <a:lnSpc>
                <a:spcPct val="116300"/>
              </a:lnSpc>
            </a:pPr>
            <a:r>
              <a:rPr dirty="0" sz="3600" spc="145">
                <a:latin typeface="Tahoma"/>
                <a:cs typeface="Tahoma"/>
              </a:rPr>
              <a:t>Buat </a:t>
            </a:r>
            <a:r>
              <a:rPr dirty="0" sz="3600" spc="120">
                <a:latin typeface="Tahoma"/>
                <a:cs typeface="Tahoma"/>
              </a:rPr>
              <a:t>website </a:t>
            </a:r>
            <a:r>
              <a:rPr dirty="0" sz="3600" spc="175">
                <a:latin typeface="Tahoma"/>
                <a:cs typeface="Tahoma"/>
              </a:rPr>
              <a:t>dan android </a:t>
            </a:r>
            <a:r>
              <a:rPr dirty="0" sz="3600" spc="180">
                <a:latin typeface="Tahoma"/>
                <a:cs typeface="Tahoma"/>
              </a:rPr>
              <a:t>app </a:t>
            </a:r>
            <a:r>
              <a:rPr dirty="0" sz="3600" spc="130">
                <a:latin typeface="Tahoma"/>
                <a:cs typeface="Tahoma"/>
              </a:rPr>
              <a:t>bisa </a:t>
            </a:r>
            <a:r>
              <a:rPr dirty="0" sz="3600" spc="175">
                <a:latin typeface="Tahoma"/>
                <a:cs typeface="Tahoma"/>
              </a:rPr>
              <a:t>menyimpan </a:t>
            </a:r>
            <a:r>
              <a:rPr dirty="0" sz="3600" spc="145">
                <a:latin typeface="Tahoma"/>
                <a:cs typeface="Tahoma"/>
              </a:rPr>
              <a:t>foto </a:t>
            </a:r>
            <a:r>
              <a:rPr dirty="0" sz="3600" spc="75">
                <a:latin typeface="Tahoma"/>
                <a:cs typeface="Tahoma"/>
              </a:rPr>
              <a:t>yang </a:t>
            </a:r>
            <a:r>
              <a:rPr dirty="0" sz="3600" spc="80">
                <a:latin typeface="Tahoma"/>
                <a:cs typeface="Tahoma"/>
              </a:rPr>
              <a:t> </a:t>
            </a:r>
            <a:r>
              <a:rPr dirty="0" sz="3600" spc="165">
                <a:latin typeface="Tahoma"/>
                <a:cs typeface="Tahoma"/>
              </a:rPr>
              <a:t>diupload </a:t>
            </a:r>
            <a:r>
              <a:rPr dirty="0" sz="3600" spc="155">
                <a:latin typeface="Tahoma"/>
                <a:cs typeface="Tahoma"/>
              </a:rPr>
              <a:t>oleh </a:t>
            </a:r>
            <a:r>
              <a:rPr dirty="0" sz="3600" spc="150">
                <a:latin typeface="Tahoma"/>
                <a:cs typeface="Tahoma"/>
              </a:rPr>
              <a:t>user </a:t>
            </a:r>
            <a:r>
              <a:rPr dirty="0" sz="3600" spc="170">
                <a:latin typeface="Tahoma"/>
                <a:cs typeface="Tahoma"/>
              </a:rPr>
              <a:t>dalam </a:t>
            </a:r>
            <a:r>
              <a:rPr dirty="0" sz="3600" spc="114">
                <a:latin typeface="Tahoma"/>
                <a:cs typeface="Tahoma"/>
              </a:rPr>
              <a:t>server </a:t>
            </a:r>
            <a:r>
              <a:rPr dirty="0" sz="3600" spc="150">
                <a:latin typeface="Tahoma"/>
                <a:cs typeface="Tahoma"/>
              </a:rPr>
              <a:t>untuk </a:t>
            </a:r>
            <a:r>
              <a:rPr dirty="0" sz="3600" spc="125">
                <a:latin typeface="Tahoma"/>
                <a:cs typeface="Tahoma"/>
              </a:rPr>
              <a:t>nantinya </a:t>
            </a:r>
            <a:r>
              <a:rPr dirty="0" sz="3600" spc="135">
                <a:latin typeface="Tahoma"/>
                <a:cs typeface="Tahoma"/>
              </a:rPr>
              <a:t>digunakan </a:t>
            </a:r>
            <a:r>
              <a:rPr dirty="0" sz="3600" spc="140">
                <a:latin typeface="Tahoma"/>
                <a:cs typeface="Tahoma"/>
              </a:rPr>
              <a:t> </a:t>
            </a:r>
            <a:r>
              <a:rPr dirty="0" sz="3600" spc="150">
                <a:latin typeface="Tahoma"/>
                <a:cs typeface="Tahoma"/>
              </a:rPr>
              <a:t>untuk</a:t>
            </a:r>
            <a:r>
              <a:rPr dirty="0" sz="3600" spc="-195">
                <a:latin typeface="Tahoma"/>
                <a:cs typeface="Tahoma"/>
              </a:rPr>
              <a:t> </a:t>
            </a:r>
            <a:r>
              <a:rPr dirty="0" sz="3600" spc="110">
                <a:latin typeface="Tahoma"/>
                <a:cs typeface="Tahoma"/>
              </a:rPr>
              <a:t>training</a:t>
            </a:r>
            <a:r>
              <a:rPr dirty="0" sz="3600" spc="-190">
                <a:latin typeface="Tahoma"/>
                <a:cs typeface="Tahoma"/>
              </a:rPr>
              <a:t> </a:t>
            </a:r>
            <a:r>
              <a:rPr dirty="0" sz="3600" spc="190">
                <a:latin typeface="Tahoma"/>
                <a:cs typeface="Tahoma"/>
              </a:rPr>
              <a:t>model</a:t>
            </a:r>
            <a:endParaRPr sz="3600">
              <a:latin typeface="Tahoma"/>
              <a:cs typeface="Tahoma"/>
            </a:endParaRPr>
          </a:p>
          <a:p>
            <a:pPr marL="12700" marR="12065">
              <a:lnSpc>
                <a:spcPct val="116300"/>
              </a:lnSpc>
            </a:pPr>
            <a:r>
              <a:rPr dirty="0" sz="3600" spc="195">
                <a:latin typeface="Tahoma"/>
                <a:cs typeface="Tahoma"/>
              </a:rPr>
              <a:t>Menambahkan </a:t>
            </a:r>
            <a:r>
              <a:rPr dirty="0" sz="3600" spc="135">
                <a:latin typeface="Tahoma"/>
                <a:cs typeface="Tahoma"/>
              </a:rPr>
              <a:t>jumlah </a:t>
            </a:r>
            <a:r>
              <a:rPr dirty="0" sz="3600" spc="114">
                <a:latin typeface="Tahoma"/>
                <a:cs typeface="Tahoma"/>
              </a:rPr>
              <a:t>penyakit </a:t>
            </a:r>
            <a:r>
              <a:rPr dirty="0" sz="3600" spc="75">
                <a:latin typeface="Tahoma"/>
                <a:cs typeface="Tahoma"/>
              </a:rPr>
              <a:t>yang </a:t>
            </a:r>
            <a:r>
              <a:rPr dirty="0" sz="3600" spc="130">
                <a:latin typeface="Tahoma"/>
                <a:cs typeface="Tahoma"/>
              </a:rPr>
              <a:t>bisa </a:t>
            </a:r>
            <a:r>
              <a:rPr dirty="0" sz="3600" spc="125">
                <a:latin typeface="Tahoma"/>
                <a:cs typeface="Tahoma"/>
              </a:rPr>
              <a:t>dideteksi </a:t>
            </a:r>
            <a:r>
              <a:rPr dirty="0" sz="3600" spc="130">
                <a:latin typeface="Tahoma"/>
                <a:cs typeface="Tahoma"/>
              </a:rPr>
              <a:t> </a:t>
            </a:r>
            <a:r>
              <a:rPr dirty="0" sz="3600" spc="165">
                <a:latin typeface="Tahoma"/>
                <a:cs typeface="Tahoma"/>
              </a:rPr>
              <a:t>Mengembangkan</a:t>
            </a:r>
            <a:r>
              <a:rPr dirty="0" sz="3600" spc="225">
                <a:latin typeface="Tahoma"/>
                <a:cs typeface="Tahoma"/>
              </a:rPr>
              <a:t> </a:t>
            </a:r>
            <a:r>
              <a:rPr dirty="0" sz="3600" spc="105">
                <a:latin typeface="Tahoma"/>
                <a:cs typeface="Tahoma"/>
              </a:rPr>
              <a:t>fungsi</a:t>
            </a:r>
            <a:r>
              <a:rPr dirty="0" sz="3600" spc="225">
                <a:latin typeface="Tahoma"/>
                <a:cs typeface="Tahoma"/>
              </a:rPr>
              <a:t> </a:t>
            </a:r>
            <a:r>
              <a:rPr dirty="0" sz="3600" spc="175">
                <a:latin typeface="Tahoma"/>
                <a:cs typeface="Tahoma"/>
              </a:rPr>
              <a:t>hue</a:t>
            </a:r>
            <a:r>
              <a:rPr dirty="0" sz="3600" spc="229">
                <a:latin typeface="Tahoma"/>
                <a:cs typeface="Tahoma"/>
              </a:rPr>
              <a:t> </a:t>
            </a:r>
            <a:r>
              <a:rPr dirty="0" sz="3600" spc="120">
                <a:latin typeface="Tahoma"/>
                <a:cs typeface="Tahoma"/>
              </a:rPr>
              <a:t>segmentasi</a:t>
            </a:r>
            <a:r>
              <a:rPr dirty="0" sz="3600" spc="225">
                <a:latin typeface="Tahoma"/>
                <a:cs typeface="Tahoma"/>
              </a:rPr>
              <a:t> </a:t>
            </a:r>
            <a:r>
              <a:rPr dirty="0" sz="3600" spc="114">
                <a:latin typeface="Tahoma"/>
                <a:cs typeface="Tahoma"/>
              </a:rPr>
              <a:t>penyakit</a:t>
            </a:r>
            <a:r>
              <a:rPr dirty="0" sz="3600" spc="225">
                <a:latin typeface="Tahoma"/>
                <a:cs typeface="Tahoma"/>
              </a:rPr>
              <a:t> </a:t>
            </a:r>
            <a:r>
              <a:rPr dirty="0" sz="3600" spc="75">
                <a:latin typeface="Tahoma"/>
                <a:cs typeface="Tahoma"/>
              </a:rPr>
              <a:t>yang</a:t>
            </a:r>
            <a:r>
              <a:rPr dirty="0" sz="3600" spc="229">
                <a:latin typeface="Tahoma"/>
                <a:cs typeface="Tahoma"/>
              </a:rPr>
              <a:t> </a:t>
            </a:r>
            <a:r>
              <a:rPr dirty="0" sz="3600" spc="140">
                <a:latin typeface="Tahoma"/>
                <a:cs typeface="Tahoma"/>
              </a:rPr>
              <a:t>lebih </a:t>
            </a:r>
            <a:r>
              <a:rPr dirty="0" sz="3600" spc="-1110">
                <a:latin typeface="Tahoma"/>
                <a:cs typeface="Tahoma"/>
              </a:rPr>
              <a:t> </a:t>
            </a:r>
            <a:r>
              <a:rPr dirty="0" sz="3600" spc="125">
                <a:latin typeface="Tahoma"/>
                <a:cs typeface="Tahoma"/>
              </a:rPr>
              <a:t>baik</a:t>
            </a:r>
            <a:r>
              <a:rPr dirty="0" sz="3600" spc="-195">
                <a:latin typeface="Tahoma"/>
                <a:cs typeface="Tahoma"/>
              </a:rPr>
              <a:t> </a:t>
            </a:r>
            <a:r>
              <a:rPr dirty="0" sz="3600" spc="175">
                <a:latin typeface="Tahoma"/>
                <a:cs typeface="Tahoma"/>
              </a:rPr>
              <a:t>dan</a:t>
            </a:r>
            <a:r>
              <a:rPr dirty="0" sz="3600" spc="-190">
                <a:latin typeface="Tahoma"/>
                <a:cs typeface="Tahoma"/>
              </a:rPr>
              <a:t> </a:t>
            </a:r>
            <a:r>
              <a:rPr dirty="0" sz="3600" spc="130">
                <a:latin typeface="Tahoma"/>
                <a:cs typeface="Tahoma"/>
              </a:rPr>
              <a:t>bisa</a:t>
            </a:r>
            <a:r>
              <a:rPr dirty="0" sz="3600" spc="-190">
                <a:latin typeface="Tahoma"/>
                <a:cs typeface="Tahoma"/>
              </a:rPr>
              <a:t> </a:t>
            </a:r>
            <a:r>
              <a:rPr dirty="0" sz="3600" spc="105">
                <a:latin typeface="Tahoma"/>
                <a:cs typeface="Tahoma"/>
              </a:rPr>
              <a:t>bekerja</a:t>
            </a:r>
            <a:r>
              <a:rPr dirty="0" sz="3600" spc="-190">
                <a:latin typeface="Tahoma"/>
                <a:cs typeface="Tahoma"/>
              </a:rPr>
              <a:t> </a:t>
            </a:r>
            <a:r>
              <a:rPr dirty="0" sz="3600" spc="110">
                <a:latin typeface="Tahoma"/>
                <a:cs typeface="Tahoma"/>
              </a:rPr>
              <a:t>secara</a:t>
            </a:r>
            <a:r>
              <a:rPr dirty="0" sz="3600" spc="-190">
                <a:latin typeface="Tahoma"/>
                <a:cs typeface="Tahoma"/>
              </a:rPr>
              <a:t> </a:t>
            </a:r>
            <a:r>
              <a:rPr dirty="0" sz="3600" spc="150">
                <a:latin typeface="Tahoma"/>
                <a:cs typeface="Tahoma"/>
              </a:rPr>
              <a:t>otomatis</a:t>
            </a:r>
            <a:endParaRPr sz="3600">
              <a:latin typeface="Tahoma"/>
              <a:cs typeface="Tahoma"/>
            </a:endParaRPr>
          </a:p>
          <a:p>
            <a:pPr marL="12700" marR="6985">
              <a:lnSpc>
                <a:spcPct val="116300"/>
              </a:lnSpc>
            </a:pPr>
            <a:r>
              <a:rPr dirty="0" sz="3600" spc="165">
                <a:latin typeface="Tahoma"/>
                <a:cs typeface="Tahoma"/>
              </a:rPr>
              <a:t>Mengembangkan</a:t>
            </a:r>
            <a:r>
              <a:rPr dirty="0" sz="3600" spc="545">
                <a:latin typeface="Tahoma"/>
                <a:cs typeface="Tahoma"/>
              </a:rPr>
              <a:t> </a:t>
            </a:r>
            <a:r>
              <a:rPr dirty="0" sz="3600" spc="190">
                <a:latin typeface="Tahoma"/>
                <a:cs typeface="Tahoma"/>
              </a:rPr>
              <a:t>model</a:t>
            </a:r>
            <a:r>
              <a:rPr dirty="0" sz="3600" spc="550">
                <a:latin typeface="Tahoma"/>
                <a:cs typeface="Tahoma"/>
              </a:rPr>
              <a:t> </a:t>
            </a:r>
            <a:r>
              <a:rPr dirty="0" sz="3600" spc="240">
                <a:latin typeface="Tahoma"/>
                <a:cs typeface="Tahoma"/>
              </a:rPr>
              <a:t>CNN</a:t>
            </a:r>
            <a:r>
              <a:rPr dirty="0" sz="3600" spc="550">
                <a:latin typeface="Tahoma"/>
                <a:cs typeface="Tahoma"/>
              </a:rPr>
              <a:t> </a:t>
            </a:r>
            <a:r>
              <a:rPr dirty="0" sz="3600" spc="75">
                <a:latin typeface="Tahoma"/>
                <a:cs typeface="Tahoma"/>
              </a:rPr>
              <a:t>yang</a:t>
            </a:r>
            <a:r>
              <a:rPr dirty="0" sz="3600" spc="550">
                <a:latin typeface="Tahoma"/>
                <a:cs typeface="Tahoma"/>
              </a:rPr>
              <a:t> </a:t>
            </a:r>
            <a:r>
              <a:rPr dirty="0" sz="3600" spc="140">
                <a:latin typeface="Tahoma"/>
                <a:cs typeface="Tahoma"/>
              </a:rPr>
              <a:t>lebih</a:t>
            </a:r>
            <a:r>
              <a:rPr dirty="0" sz="3600" spc="550">
                <a:latin typeface="Tahoma"/>
                <a:cs typeface="Tahoma"/>
              </a:rPr>
              <a:t> </a:t>
            </a:r>
            <a:r>
              <a:rPr dirty="0" sz="3600" spc="60">
                <a:latin typeface="Tahoma"/>
                <a:cs typeface="Tahoma"/>
              </a:rPr>
              <a:t>cepat,</a:t>
            </a:r>
            <a:r>
              <a:rPr dirty="0" sz="3600" spc="550">
                <a:latin typeface="Tahoma"/>
                <a:cs typeface="Tahoma"/>
              </a:rPr>
              <a:t> </a:t>
            </a:r>
            <a:r>
              <a:rPr dirty="0" sz="3600" spc="75">
                <a:latin typeface="Tahoma"/>
                <a:cs typeface="Tahoma"/>
              </a:rPr>
              <a:t>akurat,</a:t>
            </a:r>
            <a:r>
              <a:rPr dirty="0" sz="3600" spc="545">
                <a:latin typeface="Tahoma"/>
                <a:cs typeface="Tahoma"/>
              </a:rPr>
              <a:t> </a:t>
            </a:r>
            <a:r>
              <a:rPr dirty="0" sz="3600" spc="175">
                <a:latin typeface="Tahoma"/>
                <a:cs typeface="Tahoma"/>
              </a:rPr>
              <a:t>dan </a:t>
            </a:r>
            <a:r>
              <a:rPr dirty="0" sz="3600" spc="-1110">
                <a:latin typeface="Tahoma"/>
                <a:cs typeface="Tahoma"/>
              </a:rPr>
              <a:t> </a:t>
            </a:r>
            <a:r>
              <a:rPr dirty="0" sz="3600" spc="114">
                <a:latin typeface="Tahoma"/>
                <a:cs typeface="Tahoma"/>
              </a:rPr>
              <a:t>efisien</a:t>
            </a:r>
            <a:r>
              <a:rPr dirty="0" sz="3600" spc="-195">
                <a:latin typeface="Tahoma"/>
                <a:cs typeface="Tahoma"/>
              </a:rPr>
              <a:t> </a:t>
            </a:r>
            <a:r>
              <a:rPr dirty="0" sz="3600" spc="150">
                <a:latin typeface="Tahoma"/>
                <a:cs typeface="Tahoma"/>
              </a:rPr>
              <a:t>untuk</a:t>
            </a:r>
            <a:r>
              <a:rPr dirty="0" sz="3600" spc="-190">
                <a:latin typeface="Tahoma"/>
                <a:cs typeface="Tahoma"/>
              </a:rPr>
              <a:t> </a:t>
            </a:r>
            <a:r>
              <a:rPr dirty="0" sz="3600" spc="170">
                <a:latin typeface="Tahoma"/>
                <a:cs typeface="Tahoma"/>
              </a:rPr>
              <a:t>memprediksi</a:t>
            </a:r>
            <a:r>
              <a:rPr dirty="0" sz="3600" spc="-190">
                <a:latin typeface="Tahoma"/>
                <a:cs typeface="Tahoma"/>
              </a:rPr>
              <a:t> </a:t>
            </a:r>
            <a:r>
              <a:rPr dirty="0" sz="3600" spc="114">
                <a:latin typeface="Tahoma"/>
                <a:cs typeface="Tahoma"/>
              </a:rPr>
              <a:t>penyakit</a:t>
            </a:r>
            <a:r>
              <a:rPr dirty="0" sz="3600" spc="-190">
                <a:latin typeface="Tahoma"/>
                <a:cs typeface="Tahoma"/>
              </a:rPr>
              <a:t> </a:t>
            </a:r>
            <a:r>
              <a:rPr dirty="0" sz="3600" spc="160">
                <a:latin typeface="Tahoma"/>
                <a:cs typeface="Tahoma"/>
              </a:rPr>
              <a:t>pada</a:t>
            </a:r>
            <a:r>
              <a:rPr dirty="0" sz="3600" spc="-190">
                <a:latin typeface="Tahoma"/>
                <a:cs typeface="Tahoma"/>
              </a:rPr>
              <a:t> </a:t>
            </a:r>
            <a:r>
              <a:rPr dirty="0" sz="3600" spc="155">
                <a:latin typeface="Tahoma"/>
                <a:cs typeface="Tahoma"/>
              </a:rPr>
              <a:t>padi</a:t>
            </a:r>
            <a:endParaRPr sz="36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94899" y="3555980"/>
            <a:ext cx="161925" cy="1619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94899" y="5470505"/>
            <a:ext cx="161925" cy="16192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94899" y="6108680"/>
            <a:ext cx="161925" cy="1619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94899" y="7385030"/>
            <a:ext cx="161925" cy="16192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28700"/>
            <a:ext cx="18288000" cy="9258300"/>
          </a:xfrm>
          <a:custGeom>
            <a:avLst/>
            <a:gdLst/>
            <a:ahLst/>
            <a:cxnLst/>
            <a:rect l="l" t="t" r="r" b="b"/>
            <a:pathLst>
              <a:path w="18288000" h="9258300">
                <a:moveTo>
                  <a:pt x="0" y="9258299"/>
                </a:moveTo>
                <a:lnTo>
                  <a:pt x="18287998" y="9258299"/>
                </a:lnTo>
                <a:lnTo>
                  <a:pt x="18287998" y="0"/>
                </a:lnTo>
                <a:lnTo>
                  <a:pt x="0" y="0"/>
                </a:lnTo>
                <a:lnTo>
                  <a:pt x="0" y="9258299"/>
                </a:lnTo>
                <a:close/>
              </a:path>
            </a:pathLst>
          </a:custGeom>
          <a:solidFill>
            <a:srgbClr val="EFF2F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1520" y="1637185"/>
            <a:ext cx="2419349" cy="23240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1520" y="4142261"/>
            <a:ext cx="2419349" cy="23336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1520" y="6656861"/>
            <a:ext cx="2419349" cy="232409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9636245"/>
            <a:ext cx="18288000" cy="650875"/>
          </a:xfrm>
          <a:custGeom>
            <a:avLst/>
            <a:gdLst/>
            <a:ahLst/>
            <a:cxnLst/>
            <a:rect l="l" t="t" r="r" b="b"/>
            <a:pathLst>
              <a:path w="18288000" h="650875">
                <a:moveTo>
                  <a:pt x="0" y="107919"/>
                </a:moveTo>
                <a:lnTo>
                  <a:pt x="0" y="0"/>
                </a:lnTo>
                <a:lnTo>
                  <a:pt x="107919" y="0"/>
                </a:lnTo>
                <a:lnTo>
                  <a:pt x="0" y="107919"/>
                </a:lnTo>
                <a:close/>
              </a:path>
              <a:path w="18288000" h="650875">
                <a:moveTo>
                  <a:pt x="536091" y="650754"/>
                </a:moveTo>
                <a:lnTo>
                  <a:pt x="0" y="650754"/>
                </a:lnTo>
                <a:lnTo>
                  <a:pt x="0" y="648656"/>
                </a:lnTo>
                <a:lnTo>
                  <a:pt x="653887" y="0"/>
                </a:lnTo>
                <a:lnTo>
                  <a:pt x="1190441" y="0"/>
                </a:lnTo>
                <a:lnTo>
                  <a:pt x="536091" y="650754"/>
                </a:lnTo>
                <a:close/>
              </a:path>
              <a:path w="18288000" h="650875">
                <a:moveTo>
                  <a:pt x="1612796" y="650754"/>
                </a:moveTo>
                <a:lnTo>
                  <a:pt x="1076241" y="650754"/>
                </a:lnTo>
                <a:lnTo>
                  <a:pt x="1726995" y="0"/>
                </a:lnTo>
                <a:lnTo>
                  <a:pt x="2263550" y="0"/>
                </a:lnTo>
                <a:lnTo>
                  <a:pt x="1612796" y="650754"/>
                </a:lnTo>
                <a:close/>
              </a:path>
              <a:path w="18288000" h="650875">
                <a:moveTo>
                  <a:pt x="2685905" y="650754"/>
                </a:moveTo>
                <a:lnTo>
                  <a:pt x="2149350" y="650754"/>
                </a:lnTo>
                <a:lnTo>
                  <a:pt x="2800105" y="0"/>
                </a:lnTo>
                <a:lnTo>
                  <a:pt x="3336659" y="0"/>
                </a:lnTo>
                <a:lnTo>
                  <a:pt x="2685905" y="650754"/>
                </a:lnTo>
                <a:close/>
              </a:path>
              <a:path w="18288000" h="650875">
                <a:moveTo>
                  <a:pt x="3759014" y="650754"/>
                </a:moveTo>
                <a:lnTo>
                  <a:pt x="3222459" y="650754"/>
                </a:lnTo>
                <a:lnTo>
                  <a:pt x="3873214" y="0"/>
                </a:lnTo>
                <a:lnTo>
                  <a:pt x="4409768" y="0"/>
                </a:lnTo>
                <a:lnTo>
                  <a:pt x="3759014" y="650754"/>
                </a:lnTo>
                <a:close/>
              </a:path>
              <a:path w="18288000" h="650875">
                <a:moveTo>
                  <a:pt x="4832122" y="650754"/>
                </a:moveTo>
                <a:lnTo>
                  <a:pt x="4295568" y="650754"/>
                </a:lnTo>
                <a:lnTo>
                  <a:pt x="4946323" y="0"/>
                </a:lnTo>
                <a:lnTo>
                  <a:pt x="5482877" y="0"/>
                </a:lnTo>
                <a:lnTo>
                  <a:pt x="4832122" y="650754"/>
                </a:lnTo>
                <a:close/>
              </a:path>
              <a:path w="18288000" h="650875">
                <a:moveTo>
                  <a:pt x="5914645" y="650754"/>
                </a:moveTo>
                <a:lnTo>
                  <a:pt x="5377154" y="650754"/>
                </a:lnTo>
                <a:lnTo>
                  <a:pt x="6028845" y="0"/>
                </a:lnTo>
                <a:lnTo>
                  <a:pt x="6565399" y="0"/>
                </a:lnTo>
                <a:lnTo>
                  <a:pt x="5914645" y="650754"/>
                </a:lnTo>
                <a:close/>
              </a:path>
              <a:path w="18288000" h="650875">
                <a:moveTo>
                  <a:pt x="6987753" y="650754"/>
                </a:moveTo>
                <a:lnTo>
                  <a:pt x="6451199" y="650754"/>
                </a:lnTo>
                <a:lnTo>
                  <a:pt x="7101954" y="0"/>
                </a:lnTo>
                <a:lnTo>
                  <a:pt x="7638508" y="0"/>
                </a:lnTo>
                <a:lnTo>
                  <a:pt x="6987753" y="650754"/>
                </a:lnTo>
                <a:close/>
              </a:path>
              <a:path w="18288000" h="650875">
                <a:moveTo>
                  <a:pt x="8060862" y="650754"/>
                </a:moveTo>
                <a:lnTo>
                  <a:pt x="7524308" y="650754"/>
                </a:lnTo>
                <a:lnTo>
                  <a:pt x="8175063" y="0"/>
                </a:lnTo>
                <a:lnTo>
                  <a:pt x="8711617" y="0"/>
                </a:lnTo>
                <a:lnTo>
                  <a:pt x="8060862" y="650754"/>
                </a:lnTo>
                <a:close/>
              </a:path>
              <a:path w="18288000" h="650875">
                <a:moveTo>
                  <a:pt x="9133971" y="650754"/>
                </a:moveTo>
                <a:lnTo>
                  <a:pt x="8597417" y="650754"/>
                </a:lnTo>
                <a:lnTo>
                  <a:pt x="9248171" y="0"/>
                </a:lnTo>
                <a:lnTo>
                  <a:pt x="9784726" y="0"/>
                </a:lnTo>
                <a:lnTo>
                  <a:pt x="9133971" y="650754"/>
                </a:lnTo>
                <a:close/>
              </a:path>
              <a:path w="18288000" h="650875">
                <a:moveTo>
                  <a:pt x="10207080" y="650754"/>
                </a:moveTo>
                <a:lnTo>
                  <a:pt x="9670526" y="650754"/>
                </a:lnTo>
                <a:lnTo>
                  <a:pt x="10321280" y="0"/>
                </a:lnTo>
                <a:lnTo>
                  <a:pt x="10857834" y="0"/>
                </a:lnTo>
                <a:lnTo>
                  <a:pt x="10207080" y="650754"/>
                </a:lnTo>
                <a:close/>
              </a:path>
              <a:path w="18288000" h="650875">
                <a:moveTo>
                  <a:pt x="11289110" y="650754"/>
                </a:moveTo>
                <a:lnTo>
                  <a:pt x="10752534" y="650754"/>
                </a:lnTo>
                <a:lnTo>
                  <a:pt x="11403802" y="0"/>
                </a:lnTo>
                <a:lnTo>
                  <a:pt x="11940356" y="0"/>
                </a:lnTo>
                <a:lnTo>
                  <a:pt x="11289110" y="650754"/>
                </a:lnTo>
                <a:close/>
              </a:path>
              <a:path w="18288000" h="650875">
                <a:moveTo>
                  <a:pt x="12362712" y="650754"/>
                </a:moveTo>
                <a:lnTo>
                  <a:pt x="11826158" y="650754"/>
                </a:lnTo>
                <a:lnTo>
                  <a:pt x="12476912" y="0"/>
                </a:lnTo>
                <a:lnTo>
                  <a:pt x="13013466" y="0"/>
                </a:lnTo>
                <a:lnTo>
                  <a:pt x="12362712" y="650754"/>
                </a:lnTo>
                <a:close/>
              </a:path>
              <a:path w="18288000" h="650875">
                <a:moveTo>
                  <a:pt x="13435820" y="650754"/>
                </a:moveTo>
                <a:lnTo>
                  <a:pt x="12899267" y="650754"/>
                </a:lnTo>
                <a:lnTo>
                  <a:pt x="13550022" y="0"/>
                </a:lnTo>
                <a:lnTo>
                  <a:pt x="14086575" y="0"/>
                </a:lnTo>
                <a:lnTo>
                  <a:pt x="13435820" y="650754"/>
                </a:lnTo>
                <a:close/>
              </a:path>
              <a:path w="18288000" h="650875">
                <a:moveTo>
                  <a:pt x="14508930" y="650754"/>
                </a:moveTo>
                <a:lnTo>
                  <a:pt x="13972374" y="650754"/>
                </a:lnTo>
                <a:lnTo>
                  <a:pt x="14623129" y="0"/>
                </a:lnTo>
                <a:lnTo>
                  <a:pt x="15159684" y="0"/>
                </a:lnTo>
                <a:lnTo>
                  <a:pt x="14508930" y="650754"/>
                </a:lnTo>
                <a:close/>
              </a:path>
              <a:path w="18288000" h="650875">
                <a:moveTo>
                  <a:pt x="15582038" y="650754"/>
                </a:moveTo>
                <a:lnTo>
                  <a:pt x="15045484" y="650754"/>
                </a:lnTo>
                <a:lnTo>
                  <a:pt x="15696238" y="0"/>
                </a:lnTo>
                <a:lnTo>
                  <a:pt x="16232793" y="0"/>
                </a:lnTo>
                <a:lnTo>
                  <a:pt x="15582038" y="650754"/>
                </a:lnTo>
                <a:close/>
              </a:path>
              <a:path w="18288000" h="650875">
                <a:moveTo>
                  <a:pt x="16655146" y="650754"/>
                </a:moveTo>
                <a:lnTo>
                  <a:pt x="16118593" y="650754"/>
                </a:lnTo>
                <a:lnTo>
                  <a:pt x="16769347" y="0"/>
                </a:lnTo>
                <a:lnTo>
                  <a:pt x="17305901" y="0"/>
                </a:lnTo>
                <a:lnTo>
                  <a:pt x="16655146" y="650754"/>
                </a:lnTo>
                <a:close/>
              </a:path>
              <a:path w="18288000" h="650875">
                <a:moveTo>
                  <a:pt x="17737668" y="650754"/>
                </a:moveTo>
                <a:lnTo>
                  <a:pt x="17201115" y="650754"/>
                </a:lnTo>
                <a:lnTo>
                  <a:pt x="17851869" y="0"/>
                </a:lnTo>
                <a:lnTo>
                  <a:pt x="18287998" y="0"/>
                </a:lnTo>
                <a:lnTo>
                  <a:pt x="18287998" y="100425"/>
                </a:lnTo>
                <a:lnTo>
                  <a:pt x="17737668" y="650754"/>
                </a:lnTo>
                <a:close/>
              </a:path>
              <a:path w="18288000" h="650875">
                <a:moveTo>
                  <a:pt x="18287998" y="650754"/>
                </a:moveTo>
                <a:lnTo>
                  <a:pt x="18274223" y="650754"/>
                </a:lnTo>
                <a:lnTo>
                  <a:pt x="18287998" y="636979"/>
                </a:lnTo>
                <a:lnTo>
                  <a:pt x="18287998" y="650754"/>
                </a:lnTo>
                <a:close/>
              </a:path>
            </a:pathLst>
          </a:custGeom>
          <a:solidFill>
            <a:srgbClr val="F9BF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0"/>
            <a:ext cx="18288000" cy="1028700"/>
          </a:xfrm>
          <a:custGeom>
            <a:avLst/>
            <a:gdLst/>
            <a:ahLst/>
            <a:cxnLst/>
            <a:rect l="l" t="t" r="r" b="b"/>
            <a:pathLst>
              <a:path w="18288000" h="1028700">
                <a:moveTo>
                  <a:pt x="0" y="0"/>
                </a:moveTo>
                <a:lnTo>
                  <a:pt x="18287999" y="0"/>
                </a:lnTo>
                <a:lnTo>
                  <a:pt x="18287999" y="1028699"/>
                </a:lnTo>
                <a:lnTo>
                  <a:pt x="0" y="1028699"/>
                </a:lnTo>
                <a:lnTo>
                  <a:pt x="0" y="0"/>
                </a:lnTo>
                <a:close/>
              </a:path>
            </a:pathLst>
          </a:custGeom>
          <a:solidFill>
            <a:srgbClr val="F9BF4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25823" y="2500903"/>
            <a:ext cx="133349" cy="13334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346498" y="2307228"/>
            <a:ext cx="681799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00">
                <a:latin typeface="Tahoma"/>
                <a:cs typeface="Tahoma"/>
              </a:rPr>
              <a:t>Developing</a:t>
            </a:r>
            <a:r>
              <a:rPr dirty="0" sz="3000" spc="-170">
                <a:latin typeface="Tahoma"/>
                <a:cs typeface="Tahoma"/>
              </a:rPr>
              <a:t> </a:t>
            </a:r>
            <a:r>
              <a:rPr dirty="0" sz="3000" spc="95">
                <a:latin typeface="Tahoma"/>
                <a:cs typeface="Tahoma"/>
              </a:rPr>
              <a:t>Front-end</a:t>
            </a:r>
            <a:r>
              <a:rPr dirty="0" sz="3000" spc="-165">
                <a:latin typeface="Tahoma"/>
                <a:cs typeface="Tahoma"/>
              </a:rPr>
              <a:t> </a:t>
            </a:r>
            <a:r>
              <a:rPr dirty="0" sz="3000" spc="95">
                <a:latin typeface="Tahoma"/>
                <a:cs typeface="Tahoma"/>
              </a:rPr>
              <a:t>Website</a:t>
            </a:r>
            <a:r>
              <a:rPr dirty="0" sz="3000" spc="-165">
                <a:latin typeface="Tahoma"/>
                <a:cs typeface="Tahoma"/>
              </a:rPr>
              <a:t> </a:t>
            </a:r>
            <a:r>
              <a:rPr dirty="0" sz="3000" spc="135">
                <a:latin typeface="Tahoma"/>
                <a:cs typeface="Tahoma"/>
              </a:rPr>
              <a:t>Paddoc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25823" y="4396378"/>
            <a:ext cx="133349" cy="13334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025823" y="4929778"/>
            <a:ext cx="133349" cy="13334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025823" y="5463178"/>
            <a:ext cx="133349" cy="13334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025823" y="5996578"/>
            <a:ext cx="133349" cy="13334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346498" y="4126503"/>
            <a:ext cx="6171565" cy="2159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dirty="0" sz="3000" spc="185">
                <a:latin typeface="Tahoma"/>
                <a:cs typeface="Tahoma"/>
              </a:rPr>
              <a:t>Model </a:t>
            </a:r>
            <a:r>
              <a:rPr dirty="0" sz="3000" spc="75">
                <a:latin typeface="Tahoma"/>
                <a:cs typeface="Tahoma"/>
              </a:rPr>
              <a:t>Training </a:t>
            </a:r>
            <a:r>
              <a:rPr dirty="0" sz="3000" spc="145">
                <a:latin typeface="Tahoma"/>
                <a:cs typeface="Tahoma"/>
              </a:rPr>
              <a:t>and </a:t>
            </a:r>
            <a:r>
              <a:rPr dirty="0" sz="3000" spc="55">
                <a:latin typeface="Tahoma"/>
                <a:cs typeface="Tahoma"/>
              </a:rPr>
              <a:t>Testing </a:t>
            </a:r>
            <a:r>
              <a:rPr dirty="0" sz="3000" spc="60">
                <a:latin typeface="Tahoma"/>
                <a:cs typeface="Tahoma"/>
              </a:rPr>
              <a:t> </a:t>
            </a:r>
            <a:r>
              <a:rPr dirty="0" sz="3000" spc="110">
                <a:latin typeface="Tahoma"/>
                <a:cs typeface="Tahoma"/>
              </a:rPr>
              <a:t>Adding </a:t>
            </a:r>
            <a:r>
              <a:rPr dirty="0" sz="3000" spc="70">
                <a:latin typeface="Tahoma"/>
                <a:cs typeface="Tahoma"/>
              </a:rPr>
              <a:t>fix </a:t>
            </a:r>
            <a:r>
              <a:rPr dirty="0" sz="3000" spc="114">
                <a:latin typeface="Tahoma"/>
                <a:cs typeface="Tahoma"/>
              </a:rPr>
              <a:t>extension function </a:t>
            </a:r>
            <a:r>
              <a:rPr dirty="0" sz="3000" spc="120">
                <a:latin typeface="Tahoma"/>
                <a:cs typeface="Tahoma"/>
              </a:rPr>
              <a:t> </a:t>
            </a:r>
            <a:r>
              <a:rPr dirty="0" sz="3000" spc="110">
                <a:latin typeface="Tahoma"/>
                <a:cs typeface="Tahoma"/>
              </a:rPr>
              <a:t>Adding</a:t>
            </a:r>
            <a:r>
              <a:rPr dirty="0" sz="3000" spc="-170">
                <a:latin typeface="Tahoma"/>
                <a:cs typeface="Tahoma"/>
              </a:rPr>
              <a:t> </a:t>
            </a:r>
            <a:r>
              <a:rPr dirty="0" sz="3000" spc="145">
                <a:latin typeface="Tahoma"/>
                <a:cs typeface="Tahoma"/>
              </a:rPr>
              <a:t>hue</a:t>
            </a:r>
            <a:r>
              <a:rPr dirty="0" sz="3000" spc="-170">
                <a:latin typeface="Tahoma"/>
                <a:cs typeface="Tahoma"/>
              </a:rPr>
              <a:t> </a:t>
            </a:r>
            <a:r>
              <a:rPr dirty="0" sz="3000" spc="110">
                <a:latin typeface="Tahoma"/>
                <a:cs typeface="Tahoma"/>
              </a:rPr>
              <a:t>segmentation</a:t>
            </a:r>
            <a:r>
              <a:rPr dirty="0" sz="3000" spc="-170">
                <a:latin typeface="Tahoma"/>
                <a:cs typeface="Tahoma"/>
              </a:rPr>
              <a:t> </a:t>
            </a:r>
            <a:r>
              <a:rPr dirty="0" sz="3000" spc="114">
                <a:latin typeface="Tahoma"/>
                <a:cs typeface="Tahoma"/>
              </a:rPr>
              <a:t>function </a:t>
            </a:r>
            <a:r>
              <a:rPr dirty="0" sz="3000" spc="-925">
                <a:latin typeface="Tahoma"/>
                <a:cs typeface="Tahoma"/>
              </a:rPr>
              <a:t> </a:t>
            </a:r>
            <a:r>
              <a:rPr dirty="0" sz="3000" spc="110">
                <a:latin typeface="Tahoma"/>
                <a:cs typeface="Tahoma"/>
              </a:rPr>
              <a:t>Adding</a:t>
            </a:r>
            <a:r>
              <a:rPr dirty="0" sz="3000" spc="-170">
                <a:latin typeface="Tahoma"/>
                <a:cs typeface="Tahoma"/>
              </a:rPr>
              <a:t> </a:t>
            </a:r>
            <a:r>
              <a:rPr dirty="0" sz="3000" spc="125">
                <a:latin typeface="Tahoma"/>
                <a:cs typeface="Tahoma"/>
              </a:rPr>
              <a:t>color</a:t>
            </a:r>
            <a:r>
              <a:rPr dirty="0" sz="3000" spc="-165">
                <a:latin typeface="Tahoma"/>
                <a:cs typeface="Tahoma"/>
              </a:rPr>
              <a:t> </a:t>
            </a:r>
            <a:r>
              <a:rPr dirty="0" sz="3000" spc="95">
                <a:latin typeface="Tahoma"/>
                <a:cs typeface="Tahoma"/>
              </a:rPr>
              <a:t>balancing</a:t>
            </a:r>
            <a:r>
              <a:rPr dirty="0" sz="3000" spc="-165">
                <a:latin typeface="Tahoma"/>
                <a:cs typeface="Tahoma"/>
              </a:rPr>
              <a:t> </a:t>
            </a:r>
            <a:r>
              <a:rPr dirty="0" sz="3000" spc="114">
                <a:latin typeface="Tahoma"/>
                <a:cs typeface="Tahoma"/>
              </a:rPr>
              <a:t>function</a:t>
            </a:r>
            <a:endParaRPr sz="3000">
              <a:latin typeface="Tahoma"/>
              <a:cs typeface="Tahom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025823" y="7712216"/>
            <a:ext cx="133349" cy="13334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346498" y="7518541"/>
            <a:ext cx="531812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10">
                <a:latin typeface="Tahoma"/>
                <a:cs typeface="Tahoma"/>
              </a:rPr>
              <a:t>Adding</a:t>
            </a:r>
            <a:r>
              <a:rPr dirty="0" sz="3000" spc="-175">
                <a:latin typeface="Tahoma"/>
                <a:cs typeface="Tahoma"/>
              </a:rPr>
              <a:t> </a:t>
            </a:r>
            <a:r>
              <a:rPr dirty="0" sz="3000" spc="95">
                <a:latin typeface="Tahoma"/>
                <a:cs typeface="Tahoma"/>
              </a:rPr>
              <a:t>bilateral</a:t>
            </a:r>
            <a:r>
              <a:rPr dirty="0" sz="3000" spc="-170">
                <a:latin typeface="Tahoma"/>
                <a:cs typeface="Tahoma"/>
              </a:rPr>
              <a:t> </a:t>
            </a:r>
            <a:r>
              <a:rPr dirty="0" sz="3000" spc="85">
                <a:latin typeface="Tahoma"/>
                <a:cs typeface="Tahoma"/>
              </a:rPr>
              <a:t>filter</a:t>
            </a:r>
            <a:r>
              <a:rPr dirty="0" sz="3000" spc="-170">
                <a:latin typeface="Tahoma"/>
                <a:cs typeface="Tahoma"/>
              </a:rPr>
              <a:t> </a:t>
            </a:r>
            <a:r>
              <a:rPr dirty="0" sz="3000" spc="114">
                <a:latin typeface="Tahoma"/>
                <a:cs typeface="Tahoma"/>
              </a:rPr>
              <a:t>function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6018291" y="78772"/>
            <a:ext cx="6251575" cy="817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225">
                <a:solidFill>
                  <a:srgbClr val="FFFFFF"/>
                </a:solidFill>
              </a:rPr>
              <a:t>Team</a:t>
            </a:r>
            <a:r>
              <a:rPr dirty="0" sz="5200" spc="-280">
                <a:solidFill>
                  <a:srgbClr val="FFFFFF"/>
                </a:solidFill>
              </a:rPr>
              <a:t> </a:t>
            </a:r>
            <a:r>
              <a:rPr dirty="0" sz="5200" spc="210">
                <a:solidFill>
                  <a:srgbClr val="FFFFFF"/>
                </a:solidFill>
              </a:rPr>
              <a:t>Contribution</a:t>
            </a:r>
            <a:endParaRPr sz="5200"/>
          </a:p>
        </p:txBody>
      </p:sp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415517" y="4552950"/>
            <a:ext cx="133349" cy="133349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1736192" y="4359275"/>
            <a:ext cx="649605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85">
                <a:latin typeface="Tahoma"/>
                <a:cs typeface="Tahoma"/>
              </a:rPr>
              <a:t>Creating</a:t>
            </a:r>
            <a:r>
              <a:rPr dirty="0" sz="3000" spc="-170">
                <a:latin typeface="Tahoma"/>
                <a:cs typeface="Tahoma"/>
              </a:rPr>
              <a:t> </a:t>
            </a:r>
            <a:r>
              <a:rPr dirty="0" sz="3000" spc="140">
                <a:latin typeface="Tahoma"/>
                <a:cs typeface="Tahoma"/>
              </a:rPr>
              <a:t>paddoc</a:t>
            </a:r>
            <a:r>
              <a:rPr dirty="0" sz="3000" spc="-170">
                <a:latin typeface="Tahoma"/>
                <a:cs typeface="Tahoma"/>
              </a:rPr>
              <a:t> </a:t>
            </a:r>
            <a:r>
              <a:rPr dirty="0" sz="3000" spc="145">
                <a:latin typeface="Tahoma"/>
                <a:cs typeface="Tahoma"/>
              </a:rPr>
              <a:t>android</a:t>
            </a:r>
            <a:r>
              <a:rPr dirty="0" sz="3000" spc="-170">
                <a:latin typeface="Tahoma"/>
                <a:cs typeface="Tahoma"/>
              </a:rPr>
              <a:t> </a:t>
            </a:r>
            <a:r>
              <a:rPr dirty="0" sz="3000" spc="110">
                <a:latin typeface="Tahoma"/>
                <a:cs typeface="Tahoma"/>
              </a:rPr>
              <a:t>application</a:t>
            </a:r>
            <a:endParaRPr sz="3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656417" y="1"/>
            <a:ext cx="3632200" cy="3100070"/>
            <a:chOff x="14656417" y="1"/>
            <a:chExt cx="3632200" cy="3100070"/>
          </a:xfrm>
        </p:grpSpPr>
        <p:sp>
          <p:nvSpPr>
            <p:cNvPr id="3" name="object 3"/>
            <p:cNvSpPr/>
            <p:nvPr/>
          </p:nvSpPr>
          <p:spPr>
            <a:xfrm>
              <a:off x="15603780" y="1"/>
              <a:ext cx="2684780" cy="3100070"/>
            </a:xfrm>
            <a:custGeom>
              <a:avLst/>
              <a:gdLst/>
              <a:ahLst/>
              <a:cxnLst/>
              <a:rect l="l" t="t" r="r" b="b"/>
              <a:pathLst>
                <a:path w="2684780" h="3100070">
                  <a:moveTo>
                    <a:pt x="2684219" y="3099555"/>
                  </a:moveTo>
                  <a:lnTo>
                    <a:pt x="2639004" y="3089684"/>
                  </a:lnTo>
                  <a:lnTo>
                    <a:pt x="0" y="2513541"/>
                  </a:lnTo>
                  <a:lnTo>
                    <a:pt x="548752" y="0"/>
                  </a:lnTo>
                  <a:lnTo>
                    <a:pt x="2684219" y="0"/>
                  </a:lnTo>
                  <a:lnTo>
                    <a:pt x="2684219" y="3099555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865066" y="1"/>
              <a:ext cx="2423160" cy="2876550"/>
            </a:xfrm>
            <a:custGeom>
              <a:avLst/>
              <a:gdLst/>
              <a:ahLst/>
              <a:cxnLst/>
              <a:rect l="l" t="t" r="r" b="b"/>
              <a:pathLst>
                <a:path w="2423159" h="2876550">
                  <a:moveTo>
                    <a:pt x="0" y="2347431"/>
                  </a:moveTo>
                  <a:lnTo>
                    <a:pt x="512487" y="0"/>
                  </a:lnTo>
                  <a:lnTo>
                    <a:pt x="627725" y="0"/>
                  </a:lnTo>
                  <a:lnTo>
                    <a:pt x="134520" y="2259109"/>
                  </a:lnTo>
                  <a:lnTo>
                    <a:pt x="2422933" y="2758711"/>
                  </a:lnTo>
                  <a:lnTo>
                    <a:pt x="2422933" y="2876402"/>
                  </a:lnTo>
                  <a:lnTo>
                    <a:pt x="0" y="23474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5040917" y="2"/>
              <a:ext cx="1909445" cy="398145"/>
            </a:xfrm>
            <a:custGeom>
              <a:avLst/>
              <a:gdLst/>
              <a:ahLst/>
              <a:cxnLst/>
              <a:rect l="l" t="t" r="r" b="b"/>
              <a:pathLst>
                <a:path w="1909444" h="398145">
                  <a:moveTo>
                    <a:pt x="1909101" y="0"/>
                  </a:moveTo>
                  <a:lnTo>
                    <a:pt x="1822247" y="397830"/>
                  </a:lnTo>
                  <a:lnTo>
                    <a:pt x="0" y="0"/>
                  </a:lnTo>
                  <a:lnTo>
                    <a:pt x="1909101" y="0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4656417" y="2"/>
              <a:ext cx="3571240" cy="882650"/>
            </a:xfrm>
            <a:custGeom>
              <a:avLst/>
              <a:gdLst/>
              <a:ahLst/>
              <a:cxnLst/>
              <a:rect l="l" t="t" r="r" b="b"/>
              <a:pathLst>
                <a:path w="3571240" h="882650">
                  <a:moveTo>
                    <a:pt x="3570624" y="0"/>
                  </a:moveTo>
                  <a:lnTo>
                    <a:pt x="3378007" y="882272"/>
                  </a:lnTo>
                  <a:lnTo>
                    <a:pt x="0" y="144791"/>
                  </a:lnTo>
                  <a:lnTo>
                    <a:pt x="31610" y="0"/>
                  </a:lnTo>
                  <a:lnTo>
                    <a:pt x="3570624" y="0"/>
                  </a:lnTo>
                  <a:close/>
                </a:path>
              </a:pathLst>
            </a:custGeom>
            <a:solidFill>
              <a:srgbClr val="000000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712470" y="1"/>
              <a:ext cx="3562985" cy="846455"/>
            </a:xfrm>
            <a:custGeom>
              <a:avLst/>
              <a:gdLst/>
              <a:ahLst/>
              <a:cxnLst/>
              <a:rect l="l" t="t" r="r" b="b"/>
              <a:pathLst>
                <a:path w="3562984" h="846455">
                  <a:moveTo>
                    <a:pt x="3562773" y="0"/>
                  </a:moveTo>
                  <a:lnTo>
                    <a:pt x="3378008" y="846308"/>
                  </a:lnTo>
                  <a:lnTo>
                    <a:pt x="0" y="108827"/>
                  </a:lnTo>
                  <a:lnTo>
                    <a:pt x="23759" y="0"/>
                  </a:lnTo>
                  <a:lnTo>
                    <a:pt x="3562773" y="0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5078517" y="2"/>
              <a:ext cx="3009265" cy="627380"/>
            </a:xfrm>
            <a:custGeom>
              <a:avLst/>
              <a:gdLst/>
              <a:ahLst/>
              <a:cxnLst/>
              <a:rect l="l" t="t" r="r" b="b"/>
              <a:pathLst>
                <a:path w="3009265" h="627380">
                  <a:moveTo>
                    <a:pt x="2871863" y="626980"/>
                  </a:moveTo>
                  <a:lnTo>
                    <a:pt x="0" y="0"/>
                  </a:lnTo>
                  <a:lnTo>
                    <a:pt x="460849" y="0"/>
                  </a:lnTo>
                  <a:lnTo>
                    <a:pt x="2796795" y="509979"/>
                  </a:lnTo>
                  <a:lnTo>
                    <a:pt x="2908132" y="0"/>
                  </a:lnTo>
                  <a:lnTo>
                    <a:pt x="3008744" y="0"/>
                  </a:lnTo>
                  <a:lnTo>
                    <a:pt x="2871863" y="6269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628100" y="1257123"/>
            <a:ext cx="6089650" cy="127889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200" spc="470"/>
              <a:t>References</a:t>
            </a:r>
            <a:endParaRPr sz="8200"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7500" y="3248905"/>
            <a:ext cx="114300" cy="11429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189331" y="2930757"/>
            <a:ext cx="15083155" cy="5997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37000"/>
              </a:lnSpc>
              <a:spcBef>
                <a:spcPts val="100"/>
              </a:spcBef>
            </a:pPr>
            <a:r>
              <a:rPr dirty="0" sz="2600" spc="-110">
                <a:latin typeface="Lucida Sans Unicode"/>
                <a:cs typeface="Lucida Sans Unicode"/>
              </a:rPr>
              <a:t>Azim, </a:t>
            </a:r>
            <a:r>
              <a:rPr dirty="0" sz="2600" spc="165">
                <a:latin typeface="Lucida Sans Unicode"/>
                <a:cs typeface="Lucida Sans Unicode"/>
              </a:rPr>
              <a:t>Muhammad </a:t>
            </a:r>
            <a:r>
              <a:rPr dirty="0" sz="2600" spc="-5">
                <a:latin typeface="Lucida Sans Unicode"/>
                <a:cs typeface="Lucida Sans Unicode"/>
              </a:rPr>
              <a:t>Anwarul, </a:t>
            </a:r>
            <a:r>
              <a:rPr dirty="0" sz="2600" spc="165">
                <a:latin typeface="Lucida Sans Unicode"/>
                <a:cs typeface="Lucida Sans Unicode"/>
              </a:rPr>
              <a:t>Mohammad </a:t>
            </a:r>
            <a:r>
              <a:rPr dirty="0" sz="2600" spc="-10">
                <a:latin typeface="Lucida Sans Unicode"/>
                <a:cs typeface="Lucida Sans Unicode"/>
              </a:rPr>
              <a:t>Khairul </a:t>
            </a:r>
            <a:r>
              <a:rPr dirty="0" sz="2600" spc="5">
                <a:latin typeface="Lucida Sans Unicode"/>
                <a:cs typeface="Lucida Sans Unicode"/>
              </a:rPr>
              <a:t>Islam, </a:t>
            </a:r>
            <a:r>
              <a:rPr dirty="0" sz="2600" spc="10">
                <a:latin typeface="Lucida Sans Unicode"/>
                <a:cs typeface="Lucida Sans Unicode"/>
              </a:rPr>
              <a:t>Marufur </a:t>
            </a:r>
            <a:r>
              <a:rPr dirty="0" sz="2600" spc="80">
                <a:latin typeface="Lucida Sans Unicode"/>
                <a:cs typeface="Lucida Sans Unicode"/>
              </a:rPr>
              <a:t>Rahman, </a:t>
            </a:r>
            <a:r>
              <a:rPr dirty="0" sz="2600" spc="160">
                <a:latin typeface="Lucida Sans Unicode"/>
                <a:cs typeface="Lucida Sans Unicode"/>
              </a:rPr>
              <a:t>and </a:t>
            </a:r>
            <a:r>
              <a:rPr dirty="0" sz="2600" spc="95">
                <a:latin typeface="Lucida Sans Unicode"/>
                <a:cs typeface="Lucida Sans Unicode"/>
              </a:rPr>
              <a:t>Farah </a:t>
            </a:r>
            <a:r>
              <a:rPr dirty="0" sz="2600" spc="165">
                <a:latin typeface="Lucida Sans Unicode"/>
                <a:cs typeface="Lucida Sans Unicode"/>
              </a:rPr>
              <a:t>Jahan. </a:t>
            </a:r>
            <a:r>
              <a:rPr dirty="0" sz="2600" spc="-810">
                <a:latin typeface="Lucida Sans Unicode"/>
                <a:cs typeface="Lucida Sans Unicode"/>
              </a:rPr>
              <a:t> </a:t>
            </a:r>
            <a:r>
              <a:rPr dirty="0" sz="2600" spc="-285">
                <a:latin typeface="Lucida Sans Unicode"/>
                <a:cs typeface="Lucida Sans Unicode"/>
              </a:rPr>
              <a:t>2021.</a:t>
            </a:r>
            <a:r>
              <a:rPr dirty="0" sz="2600" spc="-280">
                <a:latin typeface="Lucida Sans Unicode"/>
                <a:cs typeface="Lucida Sans Unicode"/>
              </a:rPr>
              <a:t> </a:t>
            </a:r>
            <a:r>
              <a:rPr dirty="0" sz="2600" spc="5">
                <a:latin typeface="Lucida Sans Unicode"/>
                <a:cs typeface="Lucida Sans Unicode"/>
              </a:rPr>
              <a:t>“An </a:t>
            </a:r>
            <a:r>
              <a:rPr dirty="0" sz="2600" spc="25">
                <a:latin typeface="Lucida Sans Unicode"/>
                <a:cs typeface="Lucida Sans Unicode"/>
              </a:rPr>
              <a:t>Effective </a:t>
            </a:r>
            <a:r>
              <a:rPr dirty="0" sz="2600" spc="65">
                <a:latin typeface="Lucida Sans Unicode"/>
                <a:cs typeface="Lucida Sans Unicode"/>
              </a:rPr>
              <a:t>Feature </a:t>
            </a:r>
            <a:r>
              <a:rPr dirty="0" sz="2600" spc="-5">
                <a:latin typeface="Lucida Sans Unicode"/>
                <a:cs typeface="Lucida Sans Unicode"/>
              </a:rPr>
              <a:t>Extraction </a:t>
            </a:r>
            <a:r>
              <a:rPr dirty="0" sz="2600" spc="55">
                <a:latin typeface="Lucida Sans Unicode"/>
                <a:cs typeface="Lucida Sans Unicode"/>
              </a:rPr>
              <a:t>Method </a:t>
            </a:r>
            <a:r>
              <a:rPr dirty="0" sz="2600" spc="-50">
                <a:latin typeface="Lucida Sans Unicode"/>
                <a:cs typeface="Lucida Sans Unicode"/>
              </a:rPr>
              <a:t>for </a:t>
            </a:r>
            <a:r>
              <a:rPr dirty="0" sz="2600" spc="50">
                <a:latin typeface="Lucida Sans Unicode"/>
                <a:cs typeface="Lucida Sans Unicode"/>
              </a:rPr>
              <a:t>Rice </a:t>
            </a:r>
            <a:r>
              <a:rPr dirty="0" sz="2600" spc="25">
                <a:latin typeface="Lucida Sans Unicode"/>
                <a:cs typeface="Lucida Sans Unicode"/>
              </a:rPr>
              <a:t>Leaf </a:t>
            </a:r>
            <a:r>
              <a:rPr dirty="0" sz="2600" spc="65">
                <a:latin typeface="Lucida Sans Unicode"/>
                <a:cs typeface="Lucida Sans Unicode"/>
              </a:rPr>
              <a:t>Disease </a:t>
            </a:r>
            <a:r>
              <a:rPr dirty="0" sz="2600" spc="40">
                <a:latin typeface="Lucida Sans Unicode"/>
                <a:cs typeface="Lucida Sans Unicode"/>
              </a:rPr>
              <a:t>Classification” </a:t>
            </a:r>
            <a:r>
              <a:rPr dirty="0" sz="2600" spc="-415">
                <a:latin typeface="Lucida Sans Unicode"/>
                <a:cs typeface="Lucida Sans Unicode"/>
              </a:rPr>
              <a:t>19</a:t>
            </a:r>
            <a:r>
              <a:rPr dirty="0" sz="2600" spc="-409">
                <a:latin typeface="Lucida Sans Unicode"/>
                <a:cs typeface="Lucida Sans Unicode"/>
              </a:rPr>
              <a:t> </a:t>
            </a:r>
            <a:r>
              <a:rPr dirty="0" sz="2600" spc="55">
                <a:latin typeface="Lucida Sans Unicode"/>
                <a:cs typeface="Lucida Sans Unicode"/>
              </a:rPr>
              <a:t>(2): </a:t>
            </a:r>
            <a:r>
              <a:rPr dirty="0" sz="2600" spc="60">
                <a:latin typeface="Lucida Sans Unicode"/>
                <a:cs typeface="Lucida Sans Unicode"/>
              </a:rPr>
              <a:t> </a:t>
            </a:r>
            <a:r>
              <a:rPr dirty="0" sz="2600" spc="-30">
                <a:latin typeface="Lucida Sans Unicode"/>
                <a:cs typeface="Lucida Sans Unicode"/>
              </a:rPr>
              <a:t>463–70.</a:t>
            </a:r>
            <a:r>
              <a:rPr dirty="0" sz="2600" spc="-130">
                <a:latin typeface="Lucida Sans Unicode"/>
                <a:cs typeface="Lucida Sans Unicode"/>
              </a:rPr>
              <a:t> </a:t>
            </a:r>
            <a:r>
              <a:rPr dirty="0" sz="2600" spc="-145">
                <a:latin typeface="Lucida Sans Unicode"/>
                <a:cs typeface="Lucida Sans Unicode"/>
              </a:rPr>
              <a:t>https://doi.org/10.12928/TELKOMNIKA.v19i2.16488.</a:t>
            </a:r>
            <a:endParaRPr sz="2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50">
              <a:latin typeface="Lucida Sans Unicode"/>
              <a:cs typeface="Lucida Sans Unicode"/>
            </a:endParaRPr>
          </a:p>
          <a:p>
            <a:pPr algn="just" marL="12700" marR="6985">
              <a:lnSpc>
                <a:spcPct val="137000"/>
              </a:lnSpc>
            </a:pPr>
            <a:r>
              <a:rPr dirty="0" sz="2600">
                <a:latin typeface="Lucida Sans Unicode"/>
                <a:cs typeface="Lucida Sans Unicode"/>
              </a:rPr>
              <a:t>Ghosh, </a:t>
            </a:r>
            <a:r>
              <a:rPr dirty="0" sz="2600" spc="-5">
                <a:latin typeface="Lucida Sans Unicode"/>
                <a:cs typeface="Lucida Sans Unicode"/>
              </a:rPr>
              <a:t>Anirudha, </a:t>
            </a:r>
            <a:r>
              <a:rPr dirty="0" sz="2600" spc="40">
                <a:latin typeface="Lucida Sans Unicode"/>
                <a:cs typeface="Lucida Sans Unicode"/>
              </a:rPr>
              <a:t>Abu </a:t>
            </a:r>
            <a:r>
              <a:rPr dirty="0" sz="2600" spc="-5">
                <a:latin typeface="Lucida Sans Unicode"/>
                <a:cs typeface="Lucida Sans Unicode"/>
              </a:rPr>
              <a:t>Sufian, </a:t>
            </a:r>
            <a:r>
              <a:rPr dirty="0" sz="2600" spc="120">
                <a:latin typeface="Lucida Sans Unicode"/>
                <a:cs typeface="Lucida Sans Unicode"/>
              </a:rPr>
              <a:t>Farhana </a:t>
            </a:r>
            <a:r>
              <a:rPr dirty="0" sz="2600" spc="45">
                <a:latin typeface="Lucida Sans Unicode"/>
                <a:cs typeface="Lucida Sans Unicode"/>
              </a:rPr>
              <a:t>Sultana, </a:t>
            </a:r>
            <a:r>
              <a:rPr dirty="0" sz="2600" spc="85">
                <a:latin typeface="Lucida Sans Unicode"/>
                <a:cs typeface="Lucida Sans Unicode"/>
              </a:rPr>
              <a:t>Amlan </a:t>
            </a:r>
            <a:r>
              <a:rPr dirty="0" sz="2600" spc="35">
                <a:latin typeface="Lucida Sans Unicode"/>
                <a:cs typeface="Lucida Sans Unicode"/>
              </a:rPr>
              <a:t>Chakrabarti, </a:t>
            </a:r>
            <a:r>
              <a:rPr dirty="0" sz="2600" spc="160">
                <a:latin typeface="Lucida Sans Unicode"/>
                <a:cs typeface="Lucida Sans Unicode"/>
              </a:rPr>
              <a:t>and </a:t>
            </a:r>
            <a:r>
              <a:rPr dirty="0" sz="2600" spc="55">
                <a:latin typeface="Lucida Sans Unicode"/>
                <a:cs typeface="Lucida Sans Unicode"/>
              </a:rPr>
              <a:t>Debashis </a:t>
            </a:r>
            <a:r>
              <a:rPr dirty="0" sz="2600" spc="-80">
                <a:latin typeface="Lucida Sans Unicode"/>
                <a:cs typeface="Lucida Sans Unicode"/>
              </a:rPr>
              <a:t>De. </a:t>
            </a:r>
            <a:r>
              <a:rPr dirty="0" sz="2600" spc="-125">
                <a:latin typeface="Lucida Sans Unicode"/>
                <a:cs typeface="Lucida Sans Unicode"/>
              </a:rPr>
              <a:t>2020. </a:t>
            </a:r>
            <a:r>
              <a:rPr dirty="0" sz="2600" spc="-810">
                <a:latin typeface="Lucida Sans Unicode"/>
                <a:cs typeface="Lucida Sans Unicode"/>
              </a:rPr>
              <a:t> </a:t>
            </a:r>
            <a:r>
              <a:rPr dirty="0" sz="2600" spc="95">
                <a:latin typeface="Lucida Sans Unicode"/>
                <a:cs typeface="Lucida Sans Unicode"/>
              </a:rPr>
              <a:t>Fundamental </a:t>
            </a:r>
            <a:r>
              <a:rPr dirty="0" sz="2600" spc="100">
                <a:latin typeface="Lucida Sans Unicode"/>
                <a:cs typeface="Lucida Sans Unicode"/>
              </a:rPr>
              <a:t>Concepts </a:t>
            </a:r>
            <a:r>
              <a:rPr dirty="0" sz="2600" spc="-20">
                <a:latin typeface="Lucida Sans Unicode"/>
                <a:cs typeface="Lucida Sans Unicode"/>
              </a:rPr>
              <a:t>of</a:t>
            </a:r>
            <a:r>
              <a:rPr dirty="0" sz="2600" spc="-15">
                <a:latin typeface="Lucida Sans Unicode"/>
                <a:cs typeface="Lucida Sans Unicode"/>
              </a:rPr>
              <a:t> </a:t>
            </a:r>
            <a:r>
              <a:rPr dirty="0" sz="2600" spc="40">
                <a:latin typeface="Lucida Sans Unicode"/>
                <a:cs typeface="Lucida Sans Unicode"/>
              </a:rPr>
              <a:t>Convolutional </a:t>
            </a:r>
            <a:r>
              <a:rPr dirty="0" sz="2600" spc="35">
                <a:latin typeface="Lucida Sans Unicode"/>
                <a:cs typeface="Lucida Sans Unicode"/>
              </a:rPr>
              <a:t>Neural </a:t>
            </a:r>
            <a:r>
              <a:rPr dirty="0" sz="2600" spc="-45">
                <a:latin typeface="Lucida Sans Unicode"/>
                <a:cs typeface="Lucida Sans Unicode"/>
              </a:rPr>
              <a:t>Network.</a:t>
            </a:r>
            <a:r>
              <a:rPr dirty="0" sz="2600" spc="-40">
                <a:latin typeface="Lucida Sans Unicode"/>
                <a:cs typeface="Lucida Sans Unicode"/>
              </a:rPr>
              <a:t> </a:t>
            </a:r>
            <a:r>
              <a:rPr dirty="0" sz="2600" spc="-120">
                <a:latin typeface="Lucida Sans Unicode"/>
                <a:cs typeface="Lucida Sans Unicode"/>
              </a:rPr>
              <a:t>https://doi.org/10.1007/978-3- </a:t>
            </a:r>
            <a:r>
              <a:rPr dirty="0" sz="2600" spc="-114">
                <a:latin typeface="Lucida Sans Unicode"/>
                <a:cs typeface="Lucida Sans Unicode"/>
              </a:rPr>
              <a:t> </a:t>
            </a:r>
            <a:r>
              <a:rPr dirty="0" sz="2600" spc="-75">
                <a:latin typeface="Lucida Sans Unicode"/>
                <a:cs typeface="Lucida Sans Unicode"/>
              </a:rPr>
              <a:t>030-32644-9.</a:t>
            </a:r>
            <a:endParaRPr sz="26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50">
              <a:latin typeface="Lucida Sans Unicode"/>
              <a:cs typeface="Lucida Sans Unicode"/>
            </a:endParaRPr>
          </a:p>
          <a:p>
            <a:pPr algn="just" marL="12700" marR="6985">
              <a:lnSpc>
                <a:spcPct val="137000"/>
              </a:lnSpc>
            </a:pPr>
            <a:r>
              <a:rPr dirty="0" sz="2600" spc="45">
                <a:latin typeface="Lucida Sans Unicode"/>
                <a:cs typeface="Lucida Sans Unicode"/>
              </a:rPr>
              <a:t>“Rice </a:t>
            </a:r>
            <a:r>
              <a:rPr dirty="0" sz="2600" spc="25">
                <a:latin typeface="Lucida Sans Unicode"/>
                <a:cs typeface="Lucida Sans Unicode"/>
              </a:rPr>
              <a:t>Leaf </a:t>
            </a:r>
            <a:r>
              <a:rPr dirty="0" sz="2600" spc="65">
                <a:latin typeface="Lucida Sans Unicode"/>
                <a:cs typeface="Lucida Sans Unicode"/>
              </a:rPr>
              <a:t>Disease </a:t>
            </a:r>
            <a:r>
              <a:rPr dirty="0" sz="2600" spc="5">
                <a:latin typeface="Lucida Sans Unicode"/>
                <a:cs typeface="Lucida Sans Unicode"/>
              </a:rPr>
              <a:t>Analyzer </a:t>
            </a:r>
            <a:r>
              <a:rPr dirty="0" sz="2600" spc="-295">
                <a:latin typeface="Lucida Sans Unicode"/>
                <a:cs typeface="Lucida Sans Unicode"/>
              </a:rPr>
              <a:t>+ </a:t>
            </a:r>
            <a:r>
              <a:rPr dirty="0" sz="2600" spc="15">
                <a:latin typeface="Lucida Sans Unicode"/>
                <a:cs typeface="Lucida Sans Unicode"/>
              </a:rPr>
              <a:t>Tensorflow.Js </a:t>
            </a:r>
            <a:r>
              <a:rPr dirty="0" sz="2600" spc="195">
                <a:latin typeface="Lucida Sans Unicode"/>
                <a:cs typeface="Lucida Sans Unicode"/>
              </a:rPr>
              <a:t>Web </a:t>
            </a:r>
            <a:r>
              <a:rPr dirty="0" sz="2600" spc="60">
                <a:latin typeface="Lucida Sans Unicode"/>
                <a:cs typeface="Lucida Sans Unicode"/>
              </a:rPr>
              <a:t>App </a:t>
            </a:r>
            <a:r>
              <a:rPr dirty="0" sz="2600" spc="-215">
                <a:latin typeface="Lucida Sans Unicode"/>
                <a:cs typeface="Lucida Sans Unicode"/>
              </a:rPr>
              <a:t>| </a:t>
            </a:r>
            <a:r>
              <a:rPr dirty="0" sz="2600" spc="25">
                <a:latin typeface="Lucida Sans Unicode"/>
                <a:cs typeface="Lucida Sans Unicode"/>
              </a:rPr>
              <a:t>Kaggle.” </a:t>
            </a:r>
            <a:r>
              <a:rPr dirty="0" sz="2600" spc="-100">
                <a:latin typeface="Lucida Sans Unicode"/>
                <a:cs typeface="Lucida Sans Unicode"/>
              </a:rPr>
              <a:t>n.d. </a:t>
            </a:r>
            <a:r>
              <a:rPr dirty="0" sz="2600" spc="114">
                <a:latin typeface="Lucida Sans Unicode"/>
                <a:cs typeface="Lucida Sans Unicode"/>
              </a:rPr>
              <a:t>Accessed </a:t>
            </a:r>
            <a:r>
              <a:rPr dirty="0" sz="2600" spc="135">
                <a:latin typeface="Lucida Sans Unicode"/>
                <a:cs typeface="Lucida Sans Unicode"/>
              </a:rPr>
              <a:t>May </a:t>
            </a:r>
            <a:r>
              <a:rPr dirty="0" sz="2600" spc="-270">
                <a:latin typeface="Lucida Sans Unicode"/>
                <a:cs typeface="Lucida Sans Unicode"/>
              </a:rPr>
              <a:t>7, </a:t>
            </a:r>
            <a:r>
              <a:rPr dirty="0" sz="2600" spc="-155">
                <a:latin typeface="Lucida Sans Unicode"/>
                <a:cs typeface="Lucida Sans Unicode"/>
              </a:rPr>
              <a:t>2022. </a:t>
            </a:r>
            <a:r>
              <a:rPr dirty="0" sz="2600" spc="-150">
                <a:latin typeface="Lucida Sans Unicode"/>
                <a:cs typeface="Lucida Sans Unicode"/>
              </a:rPr>
              <a:t> </a:t>
            </a:r>
            <a:r>
              <a:rPr dirty="0" sz="2600" spc="25">
                <a:latin typeface="Lucida Sans Unicode"/>
                <a:cs typeface="Lucida Sans Unicode"/>
              </a:rPr>
              <a:t>https://</a:t>
            </a:r>
            <a:r>
              <a:rPr dirty="0" sz="2600" spc="25">
                <a:latin typeface="Lucida Sans Unicode"/>
                <a:cs typeface="Lucida Sans Unicode"/>
                <a:hlinkClick r:id="rId3"/>
              </a:rPr>
              <a:t>www.kaggle.com/code/vbookshelf/rice-leaf-disease-analyzer-tensorflow-js-web- </a:t>
            </a:r>
            <a:r>
              <a:rPr dirty="0" sz="2600" spc="-815">
                <a:latin typeface="Lucida Sans Unicode"/>
                <a:cs typeface="Lucida Sans Unicode"/>
              </a:rPr>
              <a:t> </a:t>
            </a:r>
            <a:r>
              <a:rPr dirty="0" sz="2600" spc="30">
                <a:latin typeface="Lucida Sans Unicode"/>
                <a:cs typeface="Lucida Sans Unicode"/>
              </a:rPr>
              <a:t>app/notebook.</a:t>
            </a:r>
            <a:endParaRPr sz="2600">
              <a:latin typeface="Lucida Sans Unicode"/>
              <a:cs typeface="Lucida Sans Unicode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7500" y="5420605"/>
            <a:ext cx="114300" cy="1142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7500" y="7592305"/>
            <a:ext cx="114300" cy="114299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0" y="0"/>
            <a:ext cx="7907655" cy="1251585"/>
          </a:xfrm>
          <a:custGeom>
            <a:avLst/>
            <a:gdLst/>
            <a:ahLst/>
            <a:cxnLst/>
            <a:rect l="l" t="t" r="r" b="b"/>
            <a:pathLst>
              <a:path w="7907655" h="1251585">
                <a:moveTo>
                  <a:pt x="2341146" y="260861"/>
                </a:moveTo>
                <a:lnTo>
                  <a:pt x="0" y="260861"/>
                </a:lnTo>
                <a:lnTo>
                  <a:pt x="0" y="282986"/>
                </a:lnTo>
                <a:lnTo>
                  <a:pt x="2331324" y="282986"/>
                </a:lnTo>
                <a:lnTo>
                  <a:pt x="2824855" y="754992"/>
                </a:lnTo>
                <a:lnTo>
                  <a:pt x="2331324" y="1229457"/>
                </a:lnTo>
                <a:lnTo>
                  <a:pt x="0" y="1229457"/>
                </a:lnTo>
                <a:lnTo>
                  <a:pt x="0" y="1251582"/>
                </a:lnTo>
                <a:lnTo>
                  <a:pt x="2341146" y="1251582"/>
                </a:lnTo>
                <a:lnTo>
                  <a:pt x="2844499" y="767284"/>
                </a:lnTo>
                <a:lnTo>
                  <a:pt x="5250771" y="767284"/>
                </a:lnTo>
                <a:lnTo>
                  <a:pt x="5266843" y="745159"/>
                </a:lnTo>
                <a:lnTo>
                  <a:pt x="2844499" y="745159"/>
                </a:lnTo>
                <a:lnTo>
                  <a:pt x="2341146" y="260861"/>
                </a:lnTo>
                <a:close/>
              </a:path>
              <a:path w="7907655" h="1251585">
                <a:moveTo>
                  <a:pt x="7907492" y="0"/>
                </a:moveTo>
                <a:lnTo>
                  <a:pt x="5777099" y="0"/>
                </a:lnTo>
                <a:lnTo>
                  <a:pt x="5238494" y="745159"/>
                </a:lnTo>
                <a:lnTo>
                  <a:pt x="5266843" y="745159"/>
                </a:lnTo>
                <a:lnTo>
                  <a:pt x="5800776" y="10108"/>
                </a:lnTo>
                <a:lnTo>
                  <a:pt x="7907492" y="10108"/>
                </a:lnTo>
                <a:lnTo>
                  <a:pt x="7907492" y="0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654653" y="1"/>
            <a:ext cx="3657600" cy="1828800"/>
          </a:xfrm>
          <a:custGeom>
            <a:avLst/>
            <a:gdLst/>
            <a:ahLst/>
            <a:cxnLst/>
            <a:rect l="l" t="t" r="r" b="b"/>
            <a:pathLst>
              <a:path w="3657600" h="1828800">
                <a:moveTo>
                  <a:pt x="1835342" y="1828749"/>
                </a:moveTo>
                <a:lnTo>
                  <a:pt x="1828799" y="1828749"/>
                </a:lnTo>
                <a:lnTo>
                  <a:pt x="1799355" y="1828468"/>
                </a:lnTo>
                <a:lnTo>
                  <a:pt x="1769911" y="1827726"/>
                </a:lnTo>
                <a:lnTo>
                  <a:pt x="1711023" y="1825477"/>
                </a:lnTo>
                <a:lnTo>
                  <a:pt x="1706116" y="1825477"/>
                </a:lnTo>
                <a:lnTo>
                  <a:pt x="1701209" y="1820570"/>
                </a:lnTo>
                <a:lnTo>
                  <a:pt x="1701209" y="1810755"/>
                </a:lnTo>
                <a:lnTo>
                  <a:pt x="1706116" y="1805848"/>
                </a:lnTo>
                <a:lnTo>
                  <a:pt x="1711023" y="1805848"/>
                </a:lnTo>
                <a:lnTo>
                  <a:pt x="1740467" y="1807739"/>
                </a:lnTo>
                <a:lnTo>
                  <a:pt x="1769911" y="1808710"/>
                </a:lnTo>
                <a:lnTo>
                  <a:pt x="1799355" y="1809068"/>
                </a:lnTo>
                <a:lnTo>
                  <a:pt x="1835342" y="1809119"/>
                </a:lnTo>
                <a:lnTo>
                  <a:pt x="1840250" y="1814027"/>
                </a:lnTo>
                <a:lnTo>
                  <a:pt x="1840250" y="1823841"/>
                </a:lnTo>
                <a:lnTo>
                  <a:pt x="1835342" y="1828749"/>
                </a:lnTo>
                <a:close/>
              </a:path>
              <a:path w="3657600" h="1828800">
                <a:moveTo>
                  <a:pt x="1949847" y="1825477"/>
                </a:moveTo>
                <a:lnTo>
                  <a:pt x="1944939" y="1825477"/>
                </a:lnTo>
                <a:lnTo>
                  <a:pt x="1940032" y="1822206"/>
                </a:lnTo>
                <a:lnTo>
                  <a:pt x="1940032" y="1810755"/>
                </a:lnTo>
                <a:lnTo>
                  <a:pt x="1943304" y="1805848"/>
                </a:lnTo>
                <a:lnTo>
                  <a:pt x="1949847" y="1805848"/>
                </a:lnTo>
                <a:lnTo>
                  <a:pt x="2008735" y="1800736"/>
                </a:lnTo>
                <a:lnTo>
                  <a:pt x="2038179" y="1797797"/>
                </a:lnTo>
                <a:lnTo>
                  <a:pt x="2067623" y="1794397"/>
                </a:lnTo>
                <a:lnTo>
                  <a:pt x="2072530" y="1794397"/>
                </a:lnTo>
                <a:lnTo>
                  <a:pt x="2077437" y="1797669"/>
                </a:lnTo>
                <a:lnTo>
                  <a:pt x="2079073" y="1802576"/>
                </a:lnTo>
                <a:lnTo>
                  <a:pt x="2079073" y="1807484"/>
                </a:lnTo>
                <a:lnTo>
                  <a:pt x="2075802" y="1812391"/>
                </a:lnTo>
                <a:lnTo>
                  <a:pt x="2070894" y="1814027"/>
                </a:lnTo>
                <a:lnTo>
                  <a:pt x="2040249" y="1817426"/>
                </a:lnTo>
                <a:lnTo>
                  <a:pt x="1949847" y="1825477"/>
                </a:lnTo>
                <a:close/>
              </a:path>
              <a:path w="3657600" h="1828800">
                <a:moveTo>
                  <a:pt x="1598154" y="1814027"/>
                </a:moveTo>
                <a:lnTo>
                  <a:pt x="1593247" y="1814027"/>
                </a:lnTo>
                <a:lnTo>
                  <a:pt x="1562857" y="1810040"/>
                </a:lnTo>
                <a:lnTo>
                  <a:pt x="1503305" y="1800225"/>
                </a:lnTo>
                <a:lnTo>
                  <a:pt x="1465656" y="1787855"/>
                </a:lnTo>
                <a:lnTo>
                  <a:pt x="1465656" y="1782947"/>
                </a:lnTo>
                <a:lnTo>
                  <a:pt x="1467292" y="1778040"/>
                </a:lnTo>
                <a:lnTo>
                  <a:pt x="1472199" y="1774768"/>
                </a:lnTo>
                <a:lnTo>
                  <a:pt x="1477107" y="1774768"/>
                </a:lnTo>
                <a:lnTo>
                  <a:pt x="1506525" y="1780596"/>
                </a:lnTo>
                <a:lnTo>
                  <a:pt x="1535790" y="1785810"/>
                </a:lnTo>
                <a:lnTo>
                  <a:pt x="1564749" y="1790410"/>
                </a:lnTo>
                <a:lnTo>
                  <a:pt x="1593247" y="1794398"/>
                </a:lnTo>
                <a:lnTo>
                  <a:pt x="1598154" y="1794398"/>
                </a:lnTo>
                <a:lnTo>
                  <a:pt x="1603062" y="1799305"/>
                </a:lnTo>
                <a:lnTo>
                  <a:pt x="1601426" y="1805848"/>
                </a:lnTo>
                <a:lnTo>
                  <a:pt x="1603062" y="1810755"/>
                </a:lnTo>
                <a:lnTo>
                  <a:pt x="1598154" y="1814027"/>
                </a:lnTo>
                <a:close/>
              </a:path>
              <a:path w="3657600" h="1828800">
                <a:moveTo>
                  <a:pt x="2187035" y="1794398"/>
                </a:moveTo>
                <a:lnTo>
                  <a:pt x="2180491" y="1794397"/>
                </a:lnTo>
                <a:lnTo>
                  <a:pt x="2177220" y="1791126"/>
                </a:lnTo>
                <a:lnTo>
                  <a:pt x="2173948" y="1781311"/>
                </a:lnTo>
                <a:lnTo>
                  <a:pt x="2177220" y="1776404"/>
                </a:lnTo>
                <a:lnTo>
                  <a:pt x="2183763" y="1774768"/>
                </a:lnTo>
                <a:lnTo>
                  <a:pt x="2241628" y="1762296"/>
                </a:lnTo>
                <a:lnTo>
                  <a:pt x="2270025" y="1755676"/>
                </a:lnTo>
                <a:lnTo>
                  <a:pt x="2298267" y="1748596"/>
                </a:lnTo>
                <a:lnTo>
                  <a:pt x="2303175" y="1746960"/>
                </a:lnTo>
                <a:lnTo>
                  <a:pt x="2309718" y="1750232"/>
                </a:lnTo>
                <a:lnTo>
                  <a:pt x="2309718" y="1755139"/>
                </a:lnTo>
                <a:lnTo>
                  <a:pt x="2311354" y="1760046"/>
                </a:lnTo>
                <a:lnTo>
                  <a:pt x="2308082" y="1766589"/>
                </a:lnTo>
                <a:lnTo>
                  <a:pt x="2303175" y="1766589"/>
                </a:lnTo>
                <a:lnTo>
                  <a:pt x="2245718" y="1781107"/>
                </a:lnTo>
                <a:lnTo>
                  <a:pt x="2216453" y="1787982"/>
                </a:lnTo>
                <a:lnTo>
                  <a:pt x="2187034" y="1794397"/>
                </a:lnTo>
                <a:close/>
              </a:path>
              <a:path w="3657600" h="1828800">
                <a:moveTo>
                  <a:pt x="1364238" y="1768225"/>
                </a:moveTo>
                <a:lnTo>
                  <a:pt x="1356059" y="1768225"/>
                </a:lnTo>
                <a:lnTo>
                  <a:pt x="1327587" y="1760557"/>
                </a:lnTo>
                <a:lnTo>
                  <a:pt x="1298807" y="1752276"/>
                </a:lnTo>
                <a:lnTo>
                  <a:pt x="1270028" y="1743382"/>
                </a:lnTo>
                <a:lnTo>
                  <a:pt x="1236648" y="1732238"/>
                </a:lnTo>
                <a:lnTo>
                  <a:pt x="1233376" y="1727331"/>
                </a:lnTo>
                <a:lnTo>
                  <a:pt x="1235012" y="1720787"/>
                </a:lnTo>
                <a:lnTo>
                  <a:pt x="1236648" y="1715880"/>
                </a:lnTo>
                <a:lnTo>
                  <a:pt x="1241555" y="1712608"/>
                </a:lnTo>
                <a:lnTo>
                  <a:pt x="1248098" y="1714244"/>
                </a:lnTo>
                <a:lnTo>
                  <a:pt x="1276315" y="1723752"/>
                </a:lnTo>
                <a:lnTo>
                  <a:pt x="1304532" y="1732647"/>
                </a:lnTo>
                <a:lnTo>
                  <a:pt x="1332750" y="1740928"/>
                </a:lnTo>
                <a:lnTo>
                  <a:pt x="1360967" y="1748596"/>
                </a:lnTo>
                <a:lnTo>
                  <a:pt x="1365874" y="1750232"/>
                </a:lnTo>
                <a:lnTo>
                  <a:pt x="1369146" y="1755139"/>
                </a:lnTo>
                <a:lnTo>
                  <a:pt x="1367510" y="1760046"/>
                </a:lnTo>
                <a:lnTo>
                  <a:pt x="1367510" y="1764954"/>
                </a:lnTo>
                <a:lnTo>
                  <a:pt x="1364238" y="1768225"/>
                </a:lnTo>
                <a:close/>
              </a:path>
              <a:path w="3657600" h="1828800">
                <a:moveTo>
                  <a:pt x="2419315" y="1732238"/>
                </a:moveTo>
                <a:lnTo>
                  <a:pt x="2417679" y="1732238"/>
                </a:lnTo>
                <a:lnTo>
                  <a:pt x="2409500" y="1732238"/>
                </a:lnTo>
                <a:lnTo>
                  <a:pt x="2406229" y="1728966"/>
                </a:lnTo>
                <a:lnTo>
                  <a:pt x="2404593" y="1725695"/>
                </a:lnTo>
                <a:lnTo>
                  <a:pt x="2402957" y="1720788"/>
                </a:lnTo>
                <a:lnTo>
                  <a:pt x="2406229" y="1714245"/>
                </a:lnTo>
                <a:lnTo>
                  <a:pt x="2411136" y="1712609"/>
                </a:lnTo>
                <a:lnTo>
                  <a:pt x="2466752" y="1692775"/>
                </a:lnTo>
                <a:lnTo>
                  <a:pt x="2494407" y="1682475"/>
                </a:lnTo>
                <a:lnTo>
                  <a:pt x="2522369" y="1671714"/>
                </a:lnTo>
                <a:lnTo>
                  <a:pt x="2527276" y="1670078"/>
                </a:lnTo>
                <a:lnTo>
                  <a:pt x="2533819" y="1671714"/>
                </a:lnTo>
                <a:lnTo>
                  <a:pt x="2537091" y="1681529"/>
                </a:lnTo>
                <a:lnTo>
                  <a:pt x="2535455" y="1688072"/>
                </a:lnTo>
                <a:lnTo>
                  <a:pt x="2530548" y="1689708"/>
                </a:lnTo>
                <a:lnTo>
                  <a:pt x="2503276" y="1700724"/>
                </a:lnTo>
                <a:lnTo>
                  <a:pt x="2475545" y="1711586"/>
                </a:lnTo>
                <a:lnTo>
                  <a:pt x="2447506" y="1722142"/>
                </a:lnTo>
                <a:lnTo>
                  <a:pt x="2419315" y="1732238"/>
                </a:lnTo>
                <a:close/>
              </a:path>
              <a:path w="3657600" h="1828800">
                <a:moveTo>
                  <a:pt x="1138501" y="1691344"/>
                </a:moveTo>
                <a:lnTo>
                  <a:pt x="1131958" y="1691344"/>
                </a:lnTo>
                <a:lnTo>
                  <a:pt x="1104712" y="1679995"/>
                </a:lnTo>
                <a:lnTo>
                  <a:pt x="1077159" y="1668034"/>
                </a:lnTo>
                <a:lnTo>
                  <a:pt x="1049606" y="1655459"/>
                </a:lnTo>
                <a:lnTo>
                  <a:pt x="1022361" y="1642270"/>
                </a:lnTo>
                <a:lnTo>
                  <a:pt x="1017453" y="1640634"/>
                </a:lnTo>
                <a:lnTo>
                  <a:pt x="1015817" y="1634091"/>
                </a:lnTo>
                <a:lnTo>
                  <a:pt x="1019089" y="1624276"/>
                </a:lnTo>
                <a:lnTo>
                  <a:pt x="1025632" y="1622641"/>
                </a:lnTo>
                <a:lnTo>
                  <a:pt x="1030539" y="1624276"/>
                </a:lnTo>
                <a:lnTo>
                  <a:pt x="1057530" y="1637465"/>
                </a:lnTo>
                <a:lnTo>
                  <a:pt x="1084520" y="1650040"/>
                </a:lnTo>
                <a:lnTo>
                  <a:pt x="1111510" y="1662002"/>
                </a:lnTo>
                <a:lnTo>
                  <a:pt x="1138501" y="1673350"/>
                </a:lnTo>
                <a:lnTo>
                  <a:pt x="1143408" y="1674986"/>
                </a:lnTo>
                <a:lnTo>
                  <a:pt x="1146680" y="1681529"/>
                </a:lnTo>
                <a:lnTo>
                  <a:pt x="1143408" y="1686436"/>
                </a:lnTo>
                <a:lnTo>
                  <a:pt x="1141772" y="1689708"/>
                </a:lnTo>
                <a:lnTo>
                  <a:pt x="1138501" y="1691344"/>
                </a:lnTo>
                <a:close/>
              </a:path>
              <a:path w="3657600" h="1828800">
                <a:moveTo>
                  <a:pt x="2641781" y="1640634"/>
                </a:moveTo>
                <a:lnTo>
                  <a:pt x="2631966" y="1640634"/>
                </a:lnTo>
                <a:lnTo>
                  <a:pt x="2628695" y="1638998"/>
                </a:lnTo>
                <a:lnTo>
                  <a:pt x="2627059" y="1635727"/>
                </a:lnTo>
                <a:lnTo>
                  <a:pt x="2625423" y="1630820"/>
                </a:lnTo>
                <a:lnTo>
                  <a:pt x="2627059" y="1624276"/>
                </a:lnTo>
                <a:lnTo>
                  <a:pt x="2631966" y="1622641"/>
                </a:lnTo>
                <a:lnTo>
                  <a:pt x="2684311" y="1595446"/>
                </a:lnTo>
                <a:lnTo>
                  <a:pt x="2710637" y="1581465"/>
                </a:lnTo>
                <a:lnTo>
                  <a:pt x="2736656" y="1567024"/>
                </a:lnTo>
                <a:lnTo>
                  <a:pt x="2741563" y="1563753"/>
                </a:lnTo>
                <a:lnTo>
                  <a:pt x="2748106" y="1565388"/>
                </a:lnTo>
                <a:lnTo>
                  <a:pt x="2749742" y="1570296"/>
                </a:lnTo>
                <a:lnTo>
                  <a:pt x="2753014" y="1575203"/>
                </a:lnTo>
                <a:lnTo>
                  <a:pt x="2751378" y="1581746"/>
                </a:lnTo>
                <a:lnTo>
                  <a:pt x="2746471" y="1583382"/>
                </a:lnTo>
                <a:lnTo>
                  <a:pt x="2720452" y="1598078"/>
                </a:lnTo>
                <a:lnTo>
                  <a:pt x="2694126" y="1612622"/>
                </a:lnTo>
                <a:lnTo>
                  <a:pt x="2667800" y="1626858"/>
                </a:lnTo>
                <a:lnTo>
                  <a:pt x="2641781" y="1640634"/>
                </a:lnTo>
                <a:close/>
              </a:path>
              <a:path w="3657600" h="1828800">
                <a:moveTo>
                  <a:pt x="924214" y="1586654"/>
                </a:moveTo>
                <a:lnTo>
                  <a:pt x="917671" y="1586654"/>
                </a:lnTo>
                <a:lnTo>
                  <a:pt x="916035" y="1585018"/>
                </a:lnTo>
                <a:lnTo>
                  <a:pt x="890297" y="1569989"/>
                </a:lnTo>
                <a:lnTo>
                  <a:pt x="864712" y="1554347"/>
                </a:lnTo>
                <a:lnTo>
                  <a:pt x="839435" y="1538092"/>
                </a:lnTo>
                <a:lnTo>
                  <a:pt x="814617" y="1521223"/>
                </a:lnTo>
                <a:lnTo>
                  <a:pt x="809709" y="1517951"/>
                </a:lnTo>
                <a:lnTo>
                  <a:pt x="808074" y="1511408"/>
                </a:lnTo>
                <a:lnTo>
                  <a:pt x="811345" y="1508136"/>
                </a:lnTo>
                <a:lnTo>
                  <a:pt x="814617" y="1503229"/>
                </a:lnTo>
                <a:lnTo>
                  <a:pt x="821160" y="1501593"/>
                </a:lnTo>
                <a:lnTo>
                  <a:pt x="824431" y="1504865"/>
                </a:lnTo>
                <a:lnTo>
                  <a:pt x="849224" y="1520788"/>
                </a:lnTo>
                <a:lnTo>
                  <a:pt x="874323" y="1536558"/>
                </a:lnTo>
                <a:lnTo>
                  <a:pt x="899422" y="1552021"/>
                </a:lnTo>
                <a:lnTo>
                  <a:pt x="924214" y="1567025"/>
                </a:lnTo>
                <a:lnTo>
                  <a:pt x="929121" y="1570296"/>
                </a:lnTo>
                <a:lnTo>
                  <a:pt x="930757" y="1575203"/>
                </a:lnTo>
                <a:lnTo>
                  <a:pt x="927485" y="1580111"/>
                </a:lnTo>
                <a:lnTo>
                  <a:pt x="927485" y="1585018"/>
                </a:lnTo>
                <a:lnTo>
                  <a:pt x="924214" y="1586654"/>
                </a:lnTo>
                <a:close/>
              </a:path>
              <a:path w="3657600" h="1828800">
                <a:moveTo>
                  <a:pt x="2841346" y="1522858"/>
                </a:moveTo>
                <a:lnTo>
                  <a:pt x="2836439" y="1522858"/>
                </a:lnTo>
                <a:lnTo>
                  <a:pt x="2833167" y="1521222"/>
                </a:lnTo>
                <a:lnTo>
                  <a:pt x="2831531" y="1517951"/>
                </a:lnTo>
                <a:lnTo>
                  <a:pt x="2828260" y="1513044"/>
                </a:lnTo>
                <a:lnTo>
                  <a:pt x="2829895" y="1506501"/>
                </a:lnTo>
                <a:lnTo>
                  <a:pt x="2834803" y="1504865"/>
                </a:lnTo>
                <a:lnTo>
                  <a:pt x="2859314" y="1488379"/>
                </a:lnTo>
                <a:lnTo>
                  <a:pt x="2883671" y="1471127"/>
                </a:lnTo>
                <a:lnTo>
                  <a:pt x="2931313" y="1436162"/>
                </a:lnTo>
                <a:lnTo>
                  <a:pt x="2936221" y="1432891"/>
                </a:lnTo>
                <a:lnTo>
                  <a:pt x="2941128" y="1432891"/>
                </a:lnTo>
                <a:lnTo>
                  <a:pt x="2947671" y="1442705"/>
                </a:lnTo>
                <a:lnTo>
                  <a:pt x="2947671" y="1447613"/>
                </a:lnTo>
                <a:lnTo>
                  <a:pt x="2942764" y="1450884"/>
                </a:lnTo>
                <a:lnTo>
                  <a:pt x="2919173" y="1469006"/>
                </a:lnTo>
                <a:lnTo>
                  <a:pt x="2895122" y="1486667"/>
                </a:lnTo>
                <a:lnTo>
                  <a:pt x="2870764" y="1504021"/>
                </a:lnTo>
                <a:lnTo>
                  <a:pt x="2846253" y="1521223"/>
                </a:lnTo>
                <a:lnTo>
                  <a:pt x="2844617" y="1521223"/>
                </a:lnTo>
                <a:lnTo>
                  <a:pt x="2841346" y="1522858"/>
                </a:lnTo>
                <a:close/>
              </a:path>
              <a:path w="3657600" h="1828800">
                <a:moveTo>
                  <a:pt x="726285" y="1454156"/>
                </a:moveTo>
                <a:lnTo>
                  <a:pt x="718106" y="1454156"/>
                </a:lnTo>
                <a:lnTo>
                  <a:pt x="716470" y="1452520"/>
                </a:lnTo>
                <a:lnTo>
                  <a:pt x="669850" y="1415510"/>
                </a:lnTo>
                <a:lnTo>
                  <a:pt x="646541" y="1396622"/>
                </a:lnTo>
                <a:lnTo>
                  <a:pt x="623231" y="1377274"/>
                </a:lnTo>
                <a:lnTo>
                  <a:pt x="618323" y="1374002"/>
                </a:lnTo>
                <a:lnTo>
                  <a:pt x="618323" y="1367459"/>
                </a:lnTo>
                <a:lnTo>
                  <a:pt x="624866" y="1357645"/>
                </a:lnTo>
                <a:lnTo>
                  <a:pt x="631410" y="1357645"/>
                </a:lnTo>
                <a:lnTo>
                  <a:pt x="636317" y="1360916"/>
                </a:lnTo>
                <a:lnTo>
                  <a:pt x="658681" y="1380264"/>
                </a:lnTo>
                <a:lnTo>
                  <a:pt x="681505" y="1399153"/>
                </a:lnTo>
                <a:lnTo>
                  <a:pt x="704636" y="1417734"/>
                </a:lnTo>
                <a:lnTo>
                  <a:pt x="727920" y="1436162"/>
                </a:lnTo>
                <a:lnTo>
                  <a:pt x="732828" y="1439434"/>
                </a:lnTo>
                <a:lnTo>
                  <a:pt x="732828" y="1445977"/>
                </a:lnTo>
                <a:lnTo>
                  <a:pt x="729556" y="1449248"/>
                </a:lnTo>
                <a:lnTo>
                  <a:pt x="729556" y="1452520"/>
                </a:lnTo>
                <a:lnTo>
                  <a:pt x="726285" y="1454156"/>
                </a:lnTo>
                <a:close/>
              </a:path>
              <a:path w="3657600" h="1828800">
                <a:moveTo>
                  <a:pt x="3032732" y="1377274"/>
                </a:moveTo>
                <a:lnTo>
                  <a:pt x="3026189" y="1377274"/>
                </a:lnTo>
                <a:lnTo>
                  <a:pt x="3024553" y="1375638"/>
                </a:lnTo>
                <a:lnTo>
                  <a:pt x="3021281" y="1374003"/>
                </a:lnTo>
                <a:lnTo>
                  <a:pt x="3018010" y="1369095"/>
                </a:lnTo>
                <a:lnTo>
                  <a:pt x="3018010" y="1364188"/>
                </a:lnTo>
                <a:lnTo>
                  <a:pt x="3022917" y="1359281"/>
                </a:lnTo>
                <a:lnTo>
                  <a:pt x="3044975" y="1339626"/>
                </a:lnTo>
                <a:lnTo>
                  <a:pt x="3066879" y="1319818"/>
                </a:lnTo>
                <a:lnTo>
                  <a:pt x="3088476" y="1299703"/>
                </a:lnTo>
                <a:lnTo>
                  <a:pt x="3109614" y="1279128"/>
                </a:lnTo>
                <a:lnTo>
                  <a:pt x="3112885" y="1275856"/>
                </a:lnTo>
                <a:lnTo>
                  <a:pt x="3119428" y="1275856"/>
                </a:lnTo>
                <a:lnTo>
                  <a:pt x="3124335" y="1279128"/>
                </a:lnTo>
                <a:lnTo>
                  <a:pt x="3127607" y="1282399"/>
                </a:lnTo>
                <a:lnTo>
                  <a:pt x="3127607" y="1288942"/>
                </a:lnTo>
                <a:lnTo>
                  <a:pt x="3081601" y="1335357"/>
                </a:lnTo>
                <a:lnTo>
                  <a:pt x="3037639" y="1375639"/>
                </a:lnTo>
                <a:lnTo>
                  <a:pt x="3032732" y="1377274"/>
                </a:lnTo>
                <a:close/>
              </a:path>
              <a:path w="3657600" h="1828800">
                <a:moveTo>
                  <a:pt x="546349" y="1297121"/>
                </a:moveTo>
                <a:lnTo>
                  <a:pt x="541442" y="1297121"/>
                </a:lnTo>
                <a:lnTo>
                  <a:pt x="538170" y="1293849"/>
                </a:lnTo>
                <a:lnTo>
                  <a:pt x="496662" y="1251115"/>
                </a:lnTo>
                <a:lnTo>
                  <a:pt x="456381" y="1207153"/>
                </a:lnTo>
                <a:lnTo>
                  <a:pt x="453110" y="1202246"/>
                </a:lnTo>
                <a:lnTo>
                  <a:pt x="453110" y="1197338"/>
                </a:lnTo>
                <a:lnTo>
                  <a:pt x="458017" y="1192431"/>
                </a:lnTo>
                <a:lnTo>
                  <a:pt x="462924" y="1189160"/>
                </a:lnTo>
                <a:lnTo>
                  <a:pt x="467832" y="1189160"/>
                </a:lnTo>
                <a:lnTo>
                  <a:pt x="472739" y="1194067"/>
                </a:lnTo>
                <a:lnTo>
                  <a:pt x="492650" y="1216125"/>
                </a:lnTo>
                <a:lnTo>
                  <a:pt x="513020" y="1238029"/>
                </a:lnTo>
                <a:lnTo>
                  <a:pt x="533697" y="1259626"/>
                </a:lnTo>
                <a:lnTo>
                  <a:pt x="554528" y="1280763"/>
                </a:lnTo>
                <a:lnTo>
                  <a:pt x="557800" y="1284035"/>
                </a:lnTo>
                <a:lnTo>
                  <a:pt x="557800" y="1290578"/>
                </a:lnTo>
                <a:lnTo>
                  <a:pt x="554528" y="1295485"/>
                </a:lnTo>
                <a:lnTo>
                  <a:pt x="549621" y="1295485"/>
                </a:lnTo>
                <a:lnTo>
                  <a:pt x="546349" y="1297121"/>
                </a:lnTo>
                <a:close/>
              </a:path>
              <a:path w="3657600" h="1828800">
                <a:moveTo>
                  <a:pt x="3202853" y="1208789"/>
                </a:moveTo>
                <a:lnTo>
                  <a:pt x="3191402" y="1208789"/>
                </a:lnTo>
                <a:lnTo>
                  <a:pt x="3189767" y="1207153"/>
                </a:lnTo>
                <a:lnTo>
                  <a:pt x="3184859" y="1203882"/>
                </a:lnTo>
                <a:lnTo>
                  <a:pt x="3184859" y="1197338"/>
                </a:lnTo>
                <a:lnTo>
                  <a:pt x="3188131" y="1192431"/>
                </a:lnTo>
                <a:lnTo>
                  <a:pt x="3207479" y="1170067"/>
                </a:lnTo>
                <a:lnTo>
                  <a:pt x="3226367" y="1147243"/>
                </a:lnTo>
                <a:lnTo>
                  <a:pt x="3244949" y="1124112"/>
                </a:lnTo>
                <a:lnTo>
                  <a:pt x="3263377" y="1100827"/>
                </a:lnTo>
                <a:lnTo>
                  <a:pt x="3266648" y="1095920"/>
                </a:lnTo>
                <a:lnTo>
                  <a:pt x="3273191" y="1095920"/>
                </a:lnTo>
                <a:lnTo>
                  <a:pt x="3276463" y="1099192"/>
                </a:lnTo>
                <a:lnTo>
                  <a:pt x="3281370" y="1102463"/>
                </a:lnTo>
                <a:lnTo>
                  <a:pt x="3281370" y="1109006"/>
                </a:lnTo>
                <a:lnTo>
                  <a:pt x="3278099" y="1112278"/>
                </a:lnTo>
                <a:lnTo>
                  <a:pt x="3259671" y="1135588"/>
                </a:lnTo>
                <a:lnTo>
                  <a:pt x="3241089" y="1158898"/>
                </a:lnTo>
                <a:lnTo>
                  <a:pt x="3222201" y="1182207"/>
                </a:lnTo>
                <a:lnTo>
                  <a:pt x="3202853" y="1205517"/>
                </a:lnTo>
                <a:lnTo>
                  <a:pt x="3202853" y="1208789"/>
                </a:lnTo>
                <a:close/>
              </a:path>
              <a:path w="3657600" h="1828800">
                <a:moveTo>
                  <a:pt x="389314" y="1118821"/>
                </a:moveTo>
                <a:lnTo>
                  <a:pt x="384407" y="1118821"/>
                </a:lnTo>
                <a:lnTo>
                  <a:pt x="381136" y="1117185"/>
                </a:lnTo>
                <a:lnTo>
                  <a:pt x="343717" y="1067908"/>
                </a:lnTo>
                <a:lnTo>
                  <a:pt x="309161" y="1019039"/>
                </a:lnTo>
                <a:lnTo>
                  <a:pt x="305890" y="1014132"/>
                </a:lnTo>
                <a:lnTo>
                  <a:pt x="307526" y="1007588"/>
                </a:lnTo>
                <a:lnTo>
                  <a:pt x="312433" y="1005953"/>
                </a:lnTo>
                <a:lnTo>
                  <a:pt x="317340" y="1002681"/>
                </a:lnTo>
                <a:lnTo>
                  <a:pt x="323883" y="1004317"/>
                </a:lnTo>
                <a:lnTo>
                  <a:pt x="325519" y="1009224"/>
                </a:lnTo>
                <a:lnTo>
                  <a:pt x="342005" y="1033735"/>
                </a:lnTo>
                <a:lnTo>
                  <a:pt x="359257" y="1058093"/>
                </a:lnTo>
                <a:lnTo>
                  <a:pt x="376816" y="1082144"/>
                </a:lnTo>
                <a:lnTo>
                  <a:pt x="394222" y="1105735"/>
                </a:lnTo>
                <a:lnTo>
                  <a:pt x="397493" y="1110642"/>
                </a:lnTo>
                <a:lnTo>
                  <a:pt x="397493" y="1115550"/>
                </a:lnTo>
                <a:lnTo>
                  <a:pt x="395040" y="1117185"/>
                </a:lnTo>
                <a:lnTo>
                  <a:pt x="390950" y="1117185"/>
                </a:lnTo>
                <a:lnTo>
                  <a:pt x="389314" y="1118821"/>
                </a:lnTo>
                <a:close/>
              </a:path>
              <a:path w="3657600" h="1828800">
                <a:moveTo>
                  <a:pt x="392586" y="1118821"/>
                </a:moveTo>
                <a:lnTo>
                  <a:pt x="390950" y="1117185"/>
                </a:lnTo>
                <a:lnTo>
                  <a:pt x="395040" y="1117185"/>
                </a:lnTo>
                <a:lnTo>
                  <a:pt x="392586" y="1118821"/>
                </a:lnTo>
                <a:close/>
              </a:path>
              <a:path w="3657600" h="1828800">
                <a:moveTo>
                  <a:pt x="3345165" y="1020675"/>
                </a:moveTo>
                <a:lnTo>
                  <a:pt x="3338623" y="1020675"/>
                </a:lnTo>
                <a:lnTo>
                  <a:pt x="3336987" y="1019039"/>
                </a:lnTo>
                <a:lnTo>
                  <a:pt x="3332079" y="1015767"/>
                </a:lnTo>
                <a:lnTo>
                  <a:pt x="3330444" y="1009224"/>
                </a:lnTo>
                <a:lnTo>
                  <a:pt x="3333715" y="1005952"/>
                </a:lnTo>
                <a:lnTo>
                  <a:pt x="3349638" y="981160"/>
                </a:lnTo>
                <a:lnTo>
                  <a:pt x="3365408" y="956061"/>
                </a:lnTo>
                <a:lnTo>
                  <a:pt x="3380872" y="930962"/>
                </a:lnTo>
                <a:lnTo>
                  <a:pt x="3395875" y="906170"/>
                </a:lnTo>
                <a:lnTo>
                  <a:pt x="3399146" y="901262"/>
                </a:lnTo>
                <a:lnTo>
                  <a:pt x="3404054" y="899627"/>
                </a:lnTo>
                <a:lnTo>
                  <a:pt x="3413869" y="906170"/>
                </a:lnTo>
                <a:lnTo>
                  <a:pt x="3415504" y="911077"/>
                </a:lnTo>
                <a:lnTo>
                  <a:pt x="3412233" y="915985"/>
                </a:lnTo>
                <a:lnTo>
                  <a:pt x="3397204" y="941723"/>
                </a:lnTo>
                <a:lnTo>
                  <a:pt x="3381562" y="967307"/>
                </a:lnTo>
                <a:lnTo>
                  <a:pt x="3365306" y="992585"/>
                </a:lnTo>
                <a:lnTo>
                  <a:pt x="3348437" y="1017403"/>
                </a:lnTo>
                <a:lnTo>
                  <a:pt x="3348437" y="1019039"/>
                </a:lnTo>
                <a:lnTo>
                  <a:pt x="3345165" y="1020675"/>
                </a:lnTo>
                <a:close/>
              </a:path>
              <a:path w="3657600" h="1828800">
                <a:moveTo>
                  <a:pt x="260088" y="920892"/>
                </a:moveTo>
                <a:lnTo>
                  <a:pt x="251909" y="920892"/>
                </a:lnTo>
                <a:lnTo>
                  <a:pt x="248638" y="919256"/>
                </a:lnTo>
                <a:lnTo>
                  <a:pt x="247002" y="915985"/>
                </a:lnTo>
                <a:lnTo>
                  <a:pt x="232305" y="889965"/>
                </a:lnTo>
                <a:lnTo>
                  <a:pt x="217762" y="863640"/>
                </a:lnTo>
                <a:lnTo>
                  <a:pt x="203526" y="837314"/>
                </a:lnTo>
                <a:lnTo>
                  <a:pt x="189750" y="811295"/>
                </a:lnTo>
                <a:lnTo>
                  <a:pt x="188114" y="806387"/>
                </a:lnTo>
                <a:lnTo>
                  <a:pt x="189750" y="799844"/>
                </a:lnTo>
                <a:lnTo>
                  <a:pt x="199564" y="796573"/>
                </a:lnTo>
                <a:lnTo>
                  <a:pt x="206107" y="798209"/>
                </a:lnTo>
                <a:lnTo>
                  <a:pt x="207743" y="803116"/>
                </a:lnTo>
                <a:lnTo>
                  <a:pt x="234938" y="855461"/>
                </a:lnTo>
                <a:lnTo>
                  <a:pt x="248919" y="881787"/>
                </a:lnTo>
                <a:lnTo>
                  <a:pt x="263360" y="907806"/>
                </a:lnTo>
                <a:lnTo>
                  <a:pt x="266631" y="912713"/>
                </a:lnTo>
                <a:lnTo>
                  <a:pt x="264995" y="919256"/>
                </a:lnTo>
                <a:lnTo>
                  <a:pt x="260088" y="920892"/>
                </a:lnTo>
                <a:close/>
              </a:path>
              <a:path w="3657600" h="1828800">
                <a:moveTo>
                  <a:pt x="3464577" y="814566"/>
                </a:moveTo>
                <a:lnTo>
                  <a:pt x="3458034" y="814566"/>
                </a:lnTo>
                <a:lnTo>
                  <a:pt x="3456398" y="812930"/>
                </a:lnTo>
                <a:lnTo>
                  <a:pt x="3451491" y="811295"/>
                </a:lnTo>
                <a:lnTo>
                  <a:pt x="3449855" y="804752"/>
                </a:lnTo>
                <a:lnTo>
                  <a:pt x="3451491" y="799844"/>
                </a:lnTo>
                <a:lnTo>
                  <a:pt x="3464679" y="772854"/>
                </a:lnTo>
                <a:lnTo>
                  <a:pt x="3477254" y="745864"/>
                </a:lnTo>
                <a:lnTo>
                  <a:pt x="3489216" y="718873"/>
                </a:lnTo>
                <a:lnTo>
                  <a:pt x="3500564" y="691883"/>
                </a:lnTo>
                <a:lnTo>
                  <a:pt x="3502200" y="686975"/>
                </a:lnTo>
                <a:lnTo>
                  <a:pt x="3508743" y="683704"/>
                </a:lnTo>
                <a:lnTo>
                  <a:pt x="3513650" y="686975"/>
                </a:lnTo>
                <a:lnTo>
                  <a:pt x="3518558" y="688611"/>
                </a:lnTo>
                <a:lnTo>
                  <a:pt x="3521829" y="695154"/>
                </a:lnTo>
                <a:lnTo>
                  <a:pt x="3518558" y="700062"/>
                </a:lnTo>
                <a:lnTo>
                  <a:pt x="3507210" y="727308"/>
                </a:lnTo>
                <a:lnTo>
                  <a:pt x="3495248" y="754860"/>
                </a:lnTo>
                <a:lnTo>
                  <a:pt x="3482673" y="782413"/>
                </a:lnTo>
                <a:lnTo>
                  <a:pt x="3469484" y="809659"/>
                </a:lnTo>
                <a:lnTo>
                  <a:pt x="3467849" y="812931"/>
                </a:lnTo>
                <a:lnTo>
                  <a:pt x="3464577" y="814566"/>
                </a:lnTo>
                <a:close/>
              </a:path>
              <a:path w="3657600" h="1828800">
                <a:moveTo>
                  <a:pt x="153762" y="708241"/>
                </a:moveTo>
                <a:lnTo>
                  <a:pt x="145583" y="708241"/>
                </a:lnTo>
                <a:lnTo>
                  <a:pt x="140676" y="706605"/>
                </a:lnTo>
                <a:lnTo>
                  <a:pt x="139040" y="701698"/>
                </a:lnTo>
                <a:lnTo>
                  <a:pt x="128024" y="674426"/>
                </a:lnTo>
                <a:lnTo>
                  <a:pt x="117162" y="646695"/>
                </a:lnTo>
                <a:lnTo>
                  <a:pt x="106606" y="618656"/>
                </a:lnTo>
                <a:lnTo>
                  <a:pt x="96510" y="590465"/>
                </a:lnTo>
                <a:lnTo>
                  <a:pt x="94874" y="585557"/>
                </a:lnTo>
                <a:lnTo>
                  <a:pt x="98146" y="579014"/>
                </a:lnTo>
                <a:lnTo>
                  <a:pt x="107961" y="575743"/>
                </a:lnTo>
                <a:lnTo>
                  <a:pt x="114504" y="579014"/>
                </a:lnTo>
                <a:lnTo>
                  <a:pt x="116139" y="583922"/>
                </a:lnTo>
                <a:lnTo>
                  <a:pt x="126005" y="611883"/>
                </a:lnTo>
                <a:lnTo>
                  <a:pt x="136178" y="639538"/>
                </a:lnTo>
                <a:lnTo>
                  <a:pt x="146964" y="667193"/>
                </a:lnTo>
                <a:lnTo>
                  <a:pt x="158670" y="695155"/>
                </a:lnTo>
                <a:lnTo>
                  <a:pt x="160306" y="700062"/>
                </a:lnTo>
                <a:lnTo>
                  <a:pt x="158670" y="706605"/>
                </a:lnTo>
                <a:lnTo>
                  <a:pt x="153762" y="708241"/>
                </a:lnTo>
                <a:close/>
              </a:path>
              <a:path w="3657600" h="1828800">
                <a:moveTo>
                  <a:pt x="3556181" y="593736"/>
                </a:moveTo>
                <a:lnTo>
                  <a:pt x="3549638" y="593736"/>
                </a:lnTo>
                <a:lnTo>
                  <a:pt x="3544730" y="592100"/>
                </a:lnTo>
                <a:lnTo>
                  <a:pt x="3541459" y="587193"/>
                </a:lnTo>
                <a:lnTo>
                  <a:pt x="3543095" y="580650"/>
                </a:lnTo>
                <a:lnTo>
                  <a:pt x="3552603" y="552433"/>
                </a:lnTo>
                <a:lnTo>
                  <a:pt x="3561497" y="524216"/>
                </a:lnTo>
                <a:lnTo>
                  <a:pt x="3569779" y="495999"/>
                </a:lnTo>
                <a:lnTo>
                  <a:pt x="3577446" y="467781"/>
                </a:lnTo>
                <a:lnTo>
                  <a:pt x="3579082" y="462874"/>
                </a:lnTo>
                <a:lnTo>
                  <a:pt x="3583989" y="459603"/>
                </a:lnTo>
                <a:lnTo>
                  <a:pt x="3593804" y="462874"/>
                </a:lnTo>
                <a:lnTo>
                  <a:pt x="3597075" y="467781"/>
                </a:lnTo>
                <a:lnTo>
                  <a:pt x="3595440" y="472689"/>
                </a:lnTo>
                <a:lnTo>
                  <a:pt x="3587772" y="501162"/>
                </a:lnTo>
                <a:lnTo>
                  <a:pt x="3579491" y="529941"/>
                </a:lnTo>
                <a:lnTo>
                  <a:pt x="3570596" y="558721"/>
                </a:lnTo>
                <a:lnTo>
                  <a:pt x="3559452" y="592101"/>
                </a:lnTo>
                <a:lnTo>
                  <a:pt x="3556181" y="593736"/>
                </a:lnTo>
                <a:close/>
              </a:path>
              <a:path w="3657600" h="1828800">
                <a:moveTo>
                  <a:pt x="78517" y="482504"/>
                </a:moveTo>
                <a:lnTo>
                  <a:pt x="67066" y="482504"/>
                </a:lnTo>
                <a:lnTo>
                  <a:pt x="63795" y="479232"/>
                </a:lnTo>
                <a:lnTo>
                  <a:pt x="47641" y="418504"/>
                </a:lnTo>
                <a:lnTo>
                  <a:pt x="34351" y="359820"/>
                </a:lnTo>
                <a:lnTo>
                  <a:pt x="32715" y="354913"/>
                </a:lnTo>
                <a:lnTo>
                  <a:pt x="35986" y="350005"/>
                </a:lnTo>
                <a:lnTo>
                  <a:pt x="42529" y="348370"/>
                </a:lnTo>
                <a:lnTo>
                  <a:pt x="47437" y="346734"/>
                </a:lnTo>
                <a:lnTo>
                  <a:pt x="52344" y="350006"/>
                </a:lnTo>
                <a:lnTo>
                  <a:pt x="53980" y="356549"/>
                </a:lnTo>
                <a:lnTo>
                  <a:pt x="60140" y="385712"/>
                </a:lnTo>
                <a:lnTo>
                  <a:pt x="66453" y="414414"/>
                </a:lnTo>
                <a:lnTo>
                  <a:pt x="73073" y="442810"/>
                </a:lnTo>
                <a:lnTo>
                  <a:pt x="80152" y="471053"/>
                </a:lnTo>
                <a:lnTo>
                  <a:pt x="81788" y="475961"/>
                </a:lnTo>
                <a:lnTo>
                  <a:pt x="78517" y="482504"/>
                </a:lnTo>
                <a:close/>
              </a:path>
              <a:path w="3657600" h="1828800">
                <a:moveTo>
                  <a:pt x="3618340" y="364727"/>
                </a:moveTo>
                <a:lnTo>
                  <a:pt x="3611797" y="364727"/>
                </a:lnTo>
                <a:lnTo>
                  <a:pt x="3606890" y="363092"/>
                </a:lnTo>
                <a:lnTo>
                  <a:pt x="3603618" y="358184"/>
                </a:lnTo>
                <a:lnTo>
                  <a:pt x="3603618" y="353277"/>
                </a:lnTo>
                <a:lnTo>
                  <a:pt x="3609446" y="323859"/>
                </a:lnTo>
                <a:lnTo>
                  <a:pt x="3614660" y="294593"/>
                </a:lnTo>
                <a:lnTo>
                  <a:pt x="3619260" y="265635"/>
                </a:lnTo>
                <a:lnTo>
                  <a:pt x="3623248" y="237137"/>
                </a:lnTo>
                <a:lnTo>
                  <a:pt x="3623248" y="232229"/>
                </a:lnTo>
                <a:lnTo>
                  <a:pt x="3628155" y="227322"/>
                </a:lnTo>
                <a:lnTo>
                  <a:pt x="3634698" y="228958"/>
                </a:lnTo>
                <a:lnTo>
                  <a:pt x="3639605" y="228958"/>
                </a:lnTo>
                <a:lnTo>
                  <a:pt x="3644513" y="233865"/>
                </a:lnTo>
                <a:lnTo>
                  <a:pt x="3642877" y="240408"/>
                </a:lnTo>
                <a:lnTo>
                  <a:pt x="3638890" y="269852"/>
                </a:lnTo>
                <a:lnTo>
                  <a:pt x="3634289" y="299296"/>
                </a:lnTo>
                <a:lnTo>
                  <a:pt x="3629075" y="328740"/>
                </a:lnTo>
                <a:lnTo>
                  <a:pt x="3623247" y="358184"/>
                </a:lnTo>
                <a:lnTo>
                  <a:pt x="3621612" y="361456"/>
                </a:lnTo>
                <a:lnTo>
                  <a:pt x="3618340" y="364727"/>
                </a:lnTo>
                <a:close/>
              </a:path>
              <a:path w="3657600" h="1828800">
                <a:moveTo>
                  <a:pt x="26172" y="250223"/>
                </a:moveTo>
                <a:lnTo>
                  <a:pt x="21264" y="250223"/>
                </a:lnTo>
                <a:lnTo>
                  <a:pt x="16357" y="246951"/>
                </a:lnTo>
                <a:lnTo>
                  <a:pt x="16357" y="242044"/>
                </a:lnTo>
                <a:lnTo>
                  <a:pt x="12728" y="212344"/>
                </a:lnTo>
                <a:lnTo>
                  <a:pt x="9405" y="182338"/>
                </a:lnTo>
                <a:lnTo>
                  <a:pt x="6680" y="152076"/>
                </a:lnTo>
                <a:lnTo>
                  <a:pt x="4907" y="122632"/>
                </a:lnTo>
                <a:lnTo>
                  <a:pt x="4907" y="117725"/>
                </a:lnTo>
                <a:lnTo>
                  <a:pt x="8178" y="112818"/>
                </a:lnTo>
                <a:lnTo>
                  <a:pt x="19629" y="112818"/>
                </a:lnTo>
                <a:lnTo>
                  <a:pt x="24536" y="116089"/>
                </a:lnTo>
                <a:lnTo>
                  <a:pt x="24536" y="122632"/>
                </a:lnTo>
                <a:lnTo>
                  <a:pt x="27038" y="152332"/>
                </a:lnTo>
                <a:lnTo>
                  <a:pt x="29729" y="182338"/>
                </a:lnTo>
                <a:lnTo>
                  <a:pt x="32587" y="210964"/>
                </a:lnTo>
                <a:lnTo>
                  <a:pt x="35986" y="240408"/>
                </a:lnTo>
                <a:lnTo>
                  <a:pt x="35986" y="243680"/>
                </a:lnTo>
                <a:lnTo>
                  <a:pt x="32715" y="248587"/>
                </a:lnTo>
                <a:lnTo>
                  <a:pt x="26172" y="250223"/>
                </a:lnTo>
                <a:close/>
              </a:path>
              <a:path w="3657600" h="1828800">
                <a:moveTo>
                  <a:pt x="3649420" y="129175"/>
                </a:moveTo>
                <a:lnTo>
                  <a:pt x="3637970" y="129175"/>
                </a:lnTo>
                <a:lnTo>
                  <a:pt x="3634698" y="124268"/>
                </a:lnTo>
                <a:lnTo>
                  <a:pt x="3634698" y="119361"/>
                </a:lnTo>
                <a:lnTo>
                  <a:pt x="3636590" y="89917"/>
                </a:lnTo>
                <a:lnTo>
                  <a:pt x="3637561" y="60473"/>
                </a:lnTo>
                <a:lnTo>
                  <a:pt x="3637916" y="31284"/>
                </a:lnTo>
                <a:lnTo>
                  <a:pt x="3637970" y="0"/>
                </a:lnTo>
                <a:lnTo>
                  <a:pt x="3657599" y="1587"/>
                </a:lnTo>
                <a:lnTo>
                  <a:pt x="3657318" y="31284"/>
                </a:lnTo>
                <a:lnTo>
                  <a:pt x="3656577" y="61291"/>
                </a:lnTo>
                <a:lnTo>
                  <a:pt x="3655529" y="91297"/>
                </a:lnTo>
                <a:lnTo>
                  <a:pt x="3654394" y="119361"/>
                </a:lnTo>
                <a:lnTo>
                  <a:pt x="3654328" y="124268"/>
                </a:lnTo>
                <a:lnTo>
                  <a:pt x="3649420" y="129175"/>
                </a:lnTo>
                <a:close/>
              </a:path>
              <a:path w="3657600" h="1828800">
                <a:moveTo>
                  <a:pt x="16357" y="13035"/>
                </a:moveTo>
                <a:lnTo>
                  <a:pt x="4907" y="13035"/>
                </a:lnTo>
                <a:lnTo>
                  <a:pt x="0" y="8128"/>
                </a:lnTo>
                <a:lnTo>
                  <a:pt x="14" y="0"/>
                </a:lnTo>
                <a:lnTo>
                  <a:pt x="19629" y="0"/>
                </a:lnTo>
                <a:lnTo>
                  <a:pt x="19628" y="8128"/>
                </a:lnTo>
                <a:lnTo>
                  <a:pt x="16357" y="13035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656417" y="0"/>
            <a:ext cx="3632200" cy="3100070"/>
            <a:chOff x="14656417" y="0"/>
            <a:chExt cx="3632200" cy="3100070"/>
          </a:xfrm>
        </p:grpSpPr>
        <p:sp>
          <p:nvSpPr>
            <p:cNvPr id="3" name="object 3"/>
            <p:cNvSpPr/>
            <p:nvPr/>
          </p:nvSpPr>
          <p:spPr>
            <a:xfrm>
              <a:off x="15603780" y="0"/>
              <a:ext cx="2684780" cy="3100070"/>
            </a:xfrm>
            <a:custGeom>
              <a:avLst/>
              <a:gdLst/>
              <a:ahLst/>
              <a:cxnLst/>
              <a:rect l="l" t="t" r="r" b="b"/>
              <a:pathLst>
                <a:path w="2684780" h="3100070">
                  <a:moveTo>
                    <a:pt x="2684219" y="3099557"/>
                  </a:moveTo>
                  <a:lnTo>
                    <a:pt x="2639004" y="3089686"/>
                  </a:lnTo>
                  <a:lnTo>
                    <a:pt x="0" y="2513543"/>
                  </a:lnTo>
                  <a:lnTo>
                    <a:pt x="548752" y="0"/>
                  </a:lnTo>
                  <a:lnTo>
                    <a:pt x="2684219" y="0"/>
                  </a:lnTo>
                  <a:lnTo>
                    <a:pt x="2684219" y="3099557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865066" y="0"/>
              <a:ext cx="2423160" cy="2876550"/>
            </a:xfrm>
            <a:custGeom>
              <a:avLst/>
              <a:gdLst/>
              <a:ahLst/>
              <a:cxnLst/>
              <a:rect l="l" t="t" r="r" b="b"/>
              <a:pathLst>
                <a:path w="2423159" h="2876550">
                  <a:moveTo>
                    <a:pt x="0" y="2347433"/>
                  </a:moveTo>
                  <a:lnTo>
                    <a:pt x="512487" y="0"/>
                  </a:lnTo>
                  <a:lnTo>
                    <a:pt x="627725" y="0"/>
                  </a:lnTo>
                  <a:lnTo>
                    <a:pt x="134520" y="2259110"/>
                  </a:lnTo>
                  <a:lnTo>
                    <a:pt x="2422933" y="2758713"/>
                  </a:lnTo>
                  <a:lnTo>
                    <a:pt x="2422933" y="2876404"/>
                  </a:lnTo>
                  <a:lnTo>
                    <a:pt x="0" y="23474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5040918" y="1"/>
              <a:ext cx="1909445" cy="398145"/>
            </a:xfrm>
            <a:custGeom>
              <a:avLst/>
              <a:gdLst/>
              <a:ahLst/>
              <a:cxnLst/>
              <a:rect l="l" t="t" r="r" b="b"/>
              <a:pathLst>
                <a:path w="1909444" h="398145">
                  <a:moveTo>
                    <a:pt x="1822245" y="397829"/>
                  </a:moveTo>
                  <a:lnTo>
                    <a:pt x="0" y="0"/>
                  </a:lnTo>
                  <a:lnTo>
                    <a:pt x="1909099" y="0"/>
                  </a:lnTo>
                  <a:lnTo>
                    <a:pt x="1822245" y="397829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4656417" y="0"/>
              <a:ext cx="3571240" cy="882650"/>
            </a:xfrm>
            <a:custGeom>
              <a:avLst/>
              <a:gdLst/>
              <a:ahLst/>
              <a:cxnLst/>
              <a:rect l="l" t="t" r="r" b="b"/>
              <a:pathLst>
                <a:path w="3571240" h="882650">
                  <a:moveTo>
                    <a:pt x="3570624" y="0"/>
                  </a:moveTo>
                  <a:lnTo>
                    <a:pt x="3378008" y="882273"/>
                  </a:lnTo>
                  <a:lnTo>
                    <a:pt x="0" y="144791"/>
                  </a:lnTo>
                  <a:lnTo>
                    <a:pt x="31610" y="0"/>
                  </a:lnTo>
                  <a:lnTo>
                    <a:pt x="3570624" y="0"/>
                  </a:lnTo>
                  <a:close/>
                </a:path>
              </a:pathLst>
            </a:custGeom>
            <a:solidFill>
              <a:srgbClr val="000000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4712471" y="0"/>
              <a:ext cx="3562985" cy="846455"/>
            </a:xfrm>
            <a:custGeom>
              <a:avLst/>
              <a:gdLst/>
              <a:ahLst/>
              <a:cxnLst/>
              <a:rect l="l" t="t" r="r" b="b"/>
              <a:pathLst>
                <a:path w="3562984" h="846455">
                  <a:moveTo>
                    <a:pt x="3562773" y="0"/>
                  </a:moveTo>
                  <a:lnTo>
                    <a:pt x="3378008" y="846310"/>
                  </a:lnTo>
                  <a:lnTo>
                    <a:pt x="0" y="108829"/>
                  </a:lnTo>
                  <a:lnTo>
                    <a:pt x="23759" y="0"/>
                  </a:lnTo>
                  <a:lnTo>
                    <a:pt x="3562773" y="0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5078511" y="0"/>
              <a:ext cx="3009265" cy="627380"/>
            </a:xfrm>
            <a:custGeom>
              <a:avLst/>
              <a:gdLst/>
              <a:ahLst/>
              <a:cxnLst/>
              <a:rect l="l" t="t" r="r" b="b"/>
              <a:pathLst>
                <a:path w="3009265" h="627380">
                  <a:moveTo>
                    <a:pt x="2871870" y="626981"/>
                  </a:moveTo>
                  <a:lnTo>
                    <a:pt x="0" y="0"/>
                  </a:lnTo>
                  <a:lnTo>
                    <a:pt x="460849" y="0"/>
                  </a:lnTo>
                  <a:lnTo>
                    <a:pt x="2796801" y="509981"/>
                  </a:lnTo>
                  <a:lnTo>
                    <a:pt x="2908140" y="0"/>
                  </a:lnTo>
                  <a:lnTo>
                    <a:pt x="3008751" y="0"/>
                  </a:lnTo>
                  <a:lnTo>
                    <a:pt x="2871870" y="6269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628100" y="1257120"/>
            <a:ext cx="6089650" cy="127889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200" spc="470"/>
              <a:t>References</a:t>
            </a:r>
            <a:endParaRPr sz="8200"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7500" y="3248903"/>
            <a:ext cx="114300" cy="11429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189331" y="2930755"/>
            <a:ext cx="15081250" cy="5454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37000"/>
              </a:lnSpc>
              <a:spcBef>
                <a:spcPts val="100"/>
              </a:spcBef>
            </a:pPr>
            <a:r>
              <a:rPr dirty="0" sz="2600" spc="-80">
                <a:latin typeface="Lucida Sans Unicode"/>
                <a:cs typeface="Lucida Sans Unicode"/>
              </a:rPr>
              <a:t>Nikitenko, </a:t>
            </a:r>
            <a:r>
              <a:rPr dirty="0" sz="2600" spc="-235">
                <a:latin typeface="Lucida Sans Unicode"/>
                <a:cs typeface="Lucida Sans Unicode"/>
              </a:rPr>
              <a:t>D.,</a:t>
            </a:r>
            <a:r>
              <a:rPr dirty="0" sz="2600" spc="-229">
                <a:latin typeface="Lucida Sans Unicode"/>
                <a:cs typeface="Lucida Sans Unicode"/>
              </a:rPr>
              <a:t> </a:t>
            </a:r>
            <a:r>
              <a:rPr dirty="0" sz="2600" spc="105">
                <a:latin typeface="Lucida Sans Unicode"/>
                <a:cs typeface="Lucida Sans Unicode"/>
              </a:rPr>
              <a:t>&amp; </a:t>
            </a:r>
            <a:r>
              <a:rPr dirty="0" sz="2600" spc="-35">
                <a:latin typeface="Lucida Sans Unicode"/>
                <a:cs typeface="Lucida Sans Unicode"/>
              </a:rPr>
              <a:t>Wirth, </a:t>
            </a:r>
            <a:r>
              <a:rPr dirty="0" sz="2600" spc="-145">
                <a:latin typeface="Lucida Sans Unicode"/>
                <a:cs typeface="Lucida Sans Unicode"/>
              </a:rPr>
              <a:t>M. </a:t>
            </a:r>
            <a:r>
              <a:rPr dirty="0" sz="2600" spc="25">
                <a:latin typeface="Lucida Sans Unicode"/>
                <a:cs typeface="Lucida Sans Unicode"/>
              </a:rPr>
              <a:t>(2008). Applicability </a:t>
            </a:r>
            <a:r>
              <a:rPr dirty="0" sz="2600" spc="-45">
                <a:latin typeface="Lucida Sans Unicode"/>
                <a:cs typeface="Lucida Sans Unicode"/>
              </a:rPr>
              <a:t>Of </a:t>
            </a:r>
            <a:r>
              <a:rPr dirty="0" sz="2600" spc="80">
                <a:latin typeface="Lucida Sans Unicode"/>
                <a:cs typeface="Lucida Sans Unicode"/>
              </a:rPr>
              <a:t>White-Balancing </a:t>
            </a:r>
            <a:r>
              <a:rPr dirty="0" sz="2600" spc="10">
                <a:latin typeface="Lucida Sans Unicode"/>
                <a:cs typeface="Lucida Sans Unicode"/>
              </a:rPr>
              <a:t>Algorithms </a:t>
            </a:r>
            <a:r>
              <a:rPr dirty="0" sz="2600" spc="15">
                <a:latin typeface="Lucida Sans Unicode"/>
                <a:cs typeface="Lucida Sans Unicode"/>
              </a:rPr>
              <a:t>to </a:t>
            </a:r>
            <a:r>
              <a:rPr dirty="0" sz="2600" spc="10">
                <a:latin typeface="Lucida Sans Unicode"/>
                <a:cs typeface="Lucida Sans Unicode"/>
              </a:rPr>
              <a:t>Restoring </a:t>
            </a:r>
            <a:r>
              <a:rPr dirty="0" sz="2600" spc="15">
                <a:latin typeface="Lucida Sans Unicode"/>
                <a:cs typeface="Lucida Sans Unicode"/>
              </a:rPr>
              <a:t> </a:t>
            </a:r>
            <a:r>
              <a:rPr dirty="0" sz="2600" spc="120">
                <a:latin typeface="Lucida Sans Unicode"/>
                <a:cs typeface="Lucida Sans Unicode"/>
              </a:rPr>
              <a:t>Faded</a:t>
            </a:r>
            <a:r>
              <a:rPr dirty="0" sz="2600" spc="-130">
                <a:latin typeface="Lucida Sans Unicode"/>
                <a:cs typeface="Lucida Sans Unicode"/>
              </a:rPr>
              <a:t> </a:t>
            </a:r>
            <a:r>
              <a:rPr dirty="0" sz="2600" spc="25">
                <a:latin typeface="Lucida Sans Unicode"/>
                <a:cs typeface="Lucida Sans Unicode"/>
              </a:rPr>
              <a:t>Colour</a:t>
            </a:r>
            <a:r>
              <a:rPr dirty="0" sz="2600" spc="-130">
                <a:latin typeface="Lucida Sans Unicode"/>
                <a:cs typeface="Lucida Sans Unicode"/>
              </a:rPr>
              <a:t> </a:t>
            </a:r>
            <a:r>
              <a:rPr dirty="0" sz="2600" spc="-15">
                <a:latin typeface="Lucida Sans Unicode"/>
                <a:cs typeface="Lucida Sans Unicode"/>
              </a:rPr>
              <a:t>Slides:</a:t>
            </a:r>
            <a:r>
              <a:rPr dirty="0" sz="2600" spc="-130">
                <a:latin typeface="Lucida Sans Unicode"/>
                <a:cs typeface="Lucida Sans Unicode"/>
              </a:rPr>
              <a:t> </a:t>
            </a:r>
            <a:r>
              <a:rPr dirty="0" sz="2600">
                <a:latin typeface="Lucida Sans Unicode"/>
                <a:cs typeface="Lucida Sans Unicode"/>
              </a:rPr>
              <a:t>An</a:t>
            </a:r>
            <a:r>
              <a:rPr dirty="0" sz="2600" spc="-130">
                <a:latin typeface="Lucida Sans Unicode"/>
                <a:cs typeface="Lucida Sans Unicode"/>
              </a:rPr>
              <a:t> </a:t>
            </a:r>
            <a:r>
              <a:rPr dirty="0" sz="2600" spc="40">
                <a:latin typeface="Lucida Sans Unicode"/>
                <a:cs typeface="Lucida Sans Unicode"/>
              </a:rPr>
              <a:t>Empirical</a:t>
            </a:r>
            <a:r>
              <a:rPr dirty="0" sz="2600" spc="-130">
                <a:latin typeface="Lucida Sans Unicode"/>
                <a:cs typeface="Lucida Sans Unicode"/>
              </a:rPr>
              <a:t> </a:t>
            </a:r>
            <a:r>
              <a:rPr dirty="0" sz="2600" spc="20">
                <a:latin typeface="Lucida Sans Unicode"/>
                <a:cs typeface="Lucida Sans Unicode"/>
              </a:rPr>
              <a:t>Evaluation.</a:t>
            </a:r>
            <a:endParaRPr sz="2600">
              <a:latin typeface="Lucida Sans Unicode"/>
              <a:cs typeface="Lucida Sans Unicode"/>
            </a:endParaRPr>
          </a:p>
          <a:p>
            <a:pPr algn="just" marL="12700" marR="5715">
              <a:lnSpc>
                <a:spcPct val="137000"/>
              </a:lnSpc>
            </a:pPr>
            <a:r>
              <a:rPr dirty="0" sz="2600" spc="40">
                <a:latin typeface="Lucida Sans Unicode"/>
                <a:cs typeface="Lucida Sans Unicode"/>
              </a:rPr>
              <a:t>Prajapati, </a:t>
            </a:r>
            <a:r>
              <a:rPr dirty="0" sz="2600" spc="-200">
                <a:latin typeface="Lucida Sans Unicode"/>
                <a:cs typeface="Lucida Sans Unicode"/>
              </a:rPr>
              <a:t>H. </a:t>
            </a:r>
            <a:r>
              <a:rPr dirty="0" sz="2600" spc="-170">
                <a:latin typeface="Lucida Sans Unicode"/>
                <a:cs typeface="Lucida Sans Unicode"/>
              </a:rPr>
              <a:t>B., </a:t>
            </a:r>
            <a:r>
              <a:rPr dirty="0" sz="2600" spc="40">
                <a:latin typeface="Lucida Sans Unicode"/>
                <a:cs typeface="Lucida Sans Unicode"/>
              </a:rPr>
              <a:t>Shah, </a:t>
            </a:r>
            <a:r>
              <a:rPr dirty="0" sz="2600" spc="140">
                <a:latin typeface="Lucida Sans Unicode"/>
                <a:cs typeface="Lucida Sans Unicode"/>
              </a:rPr>
              <a:t>J. </a:t>
            </a:r>
            <a:r>
              <a:rPr dirty="0" sz="2600" spc="-180">
                <a:latin typeface="Lucida Sans Unicode"/>
                <a:cs typeface="Lucida Sans Unicode"/>
              </a:rPr>
              <a:t>P., </a:t>
            </a:r>
            <a:r>
              <a:rPr dirty="0" sz="2600" spc="105">
                <a:latin typeface="Lucida Sans Unicode"/>
                <a:cs typeface="Lucida Sans Unicode"/>
              </a:rPr>
              <a:t>&amp; </a:t>
            </a:r>
            <a:r>
              <a:rPr dirty="0" sz="2600" spc="-15">
                <a:latin typeface="Lucida Sans Unicode"/>
                <a:cs typeface="Lucida Sans Unicode"/>
              </a:rPr>
              <a:t>Dabhi, </a:t>
            </a:r>
            <a:r>
              <a:rPr dirty="0" sz="2600" spc="-114">
                <a:latin typeface="Lucida Sans Unicode"/>
                <a:cs typeface="Lucida Sans Unicode"/>
              </a:rPr>
              <a:t>V. </a:t>
            </a:r>
            <a:r>
              <a:rPr dirty="0" sz="2600" spc="-215">
                <a:latin typeface="Lucida Sans Unicode"/>
                <a:cs typeface="Lucida Sans Unicode"/>
              </a:rPr>
              <a:t>K. </a:t>
            </a:r>
            <a:r>
              <a:rPr dirty="0" sz="2600" spc="-120">
                <a:latin typeface="Lucida Sans Unicode"/>
                <a:cs typeface="Lucida Sans Unicode"/>
              </a:rPr>
              <a:t>(2017). </a:t>
            </a:r>
            <a:r>
              <a:rPr dirty="0" sz="2600" spc="40">
                <a:latin typeface="Lucida Sans Unicode"/>
                <a:cs typeface="Lucida Sans Unicode"/>
              </a:rPr>
              <a:t>Detection </a:t>
            </a:r>
            <a:r>
              <a:rPr dirty="0" sz="2600" spc="160">
                <a:latin typeface="Lucida Sans Unicode"/>
                <a:cs typeface="Lucida Sans Unicode"/>
              </a:rPr>
              <a:t>and </a:t>
            </a:r>
            <a:r>
              <a:rPr dirty="0" sz="2600" spc="45">
                <a:latin typeface="Lucida Sans Unicode"/>
                <a:cs typeface="Lucida Sans Unicode"/>
              </a:rPr>
              <a:t>classification </a:t>
            </a:r>
            <a:r>
              <a:rPr dirty="0" sz="2600" spc="-20">
                <a:latin typeface="Lucida Sans Unicode"/>
                <a:cs typeface="Lucida Sans Unicode"/>
              </a:rPr>
              <a:t>of </a:t>
            </a:r>
            <a:r>
              <a:rPr dirty="0" sz="2600" spc="45">
                <a:latin typeface="Lucida Sans Unicode"/>
                <a:cs typeface="Lucida Sans Unicode"/>
              </a:rPr>
              <a:t>rice </a:t>
            </a:r>
            <a:r>
              <a:rPr dirty="0" sz="2600" spc="65">
                <a:latin typeface="Lucida Sans Unicode"/>
                <a:cs typeface="Lucida Sans Unicode"/>
              </a:rPr>
              <a:t>plant </a:t>
            </a:r>
            <a:r>
              <a:rPr dirty="0" sz="2600" spc="70">
                <a:latin typeface="Lucida Sans Unicode"/>
                <a:cs typeface="Lucida Sans Unicode"/>
              </a:rPr>
              <a:t> </a:t>
            </a:r>
            <a:r>
              <a:rPr dirty="0" sz="2600" spc="45">
                <a:latin typeface="Lucida Sans Unicode"/>
                <a:cs typeface="Lucida Sans Unicode"/>
              </a:rPr>
              <a:t>diseases.</a:t>
            </a:r>
            <a:r>
              <a:rPr dirty="0" sz="2600" spc="50">
                <a:latin typeface="Lucida Sans Unicode"/>
                <a:cs typeface="Lucida Sans Unicode"/>
              </a:rPr>
              <a:t> </a:t>
            </a:r>
            <a:r>
              <a:rPr dirty="0" sz="2600">
                <a:latin typeface="Lucida Sans Unicode"/>
                <a:cs typeface="Lucida Sans Unicode"/>
              </a:rPr>
              <a:t>Intelligent</a:t>
            </a:r>
            <a:r>
              <a:rPr dirty="0" sz="2600" spc="5">
                <a:latin typeface="Lucida Sans Unicode"/>
                <a:cs typeface="Lucida Sans Unicode"/>
              </a:rPr>
              <a:t> </a:t>
            </a:r>
            <a:r>
              <a:rPr dirty="0" sz="2600" spc="20">
                <a:latin typeface="Lucida Sans Unicode"/>
                <a:cs typeface="Lucida Sans Unicode"/>
              </a:rPr>
              <a:t>Decision</a:t>
            </a:r>
            <a:r>
              <a:rPr dirty="0" sz="2600" spc="25">
                <a:latin typeface="Lucida Sans Unicode"/>
                <a:cs typeface="Lucida Sans Unicode"/>
              </a:rPr>
              <a:t> </a:t>
            </a:r>
            <a:r>
              <a:rPr dirty="0" sz="2600" spc="10">
                <a:latin typeface="Lucida Sans Unicode"/>
                <a:cs typeface="Lucida Sans Unicode"/>
              </a:rPr>
              <a:t>Technologies,</a:t>
            </a:r>
            <a:r>
              <a:rPr dirty="0" sz="2600" spc="15">
                <a:latin typeface="Lucida Sans Unicode"/>
                <a:cs typeface="Lucida Sans Unicode"/>
              </a:rPr>
              <a:t> </a:t>
            </a:r>
            <a:r>
              <a:rPr dirty="0" sz="2600" spc="-235">
                <a:latin typeface="Lucida Sans Unicode"/>
                <a:cs typeface="Lucida Sans Unicode"/>
              </a:rPr>
              <a:t>11(3),</a:t>
            </a:r>
            <a:r>
              <a:rPr dirty="0" sz="2600" spc="-229">
                <a:latin typeface="Lucida Sans Unicode"/>
                <a:cs typeface="Lucida Sans Unicode"/>
              </a:rPr>
              <a:t> </a:t>
            </a:r>
            <a:r>
              <a:rPr dirty="0" sz="2600" spc="-85">
                <a:latin typeface="Lucida Sans Unicode"/>
                <a:cs typeface="Lucida Sans Unicode"/>
              </a:rPr>
              <a:t>357–373.</a:t>
            </a:r>
            <a:r>
              <a:rPr dirty="0" sz="2600" spc="650">
                <a:latin typeface="Lucida Sans Unicode"/>
                <a:cs typeface="Lucida Sans Unicode"/>
              </a:rPr>
              <a:t> </a:t>
            </a:r>
            <a:r>
              <a:rPr dirty="0" sz="2600" spc="-110">
                <a:latin typeface="Lucida Sans Unicode"/>
                <a:cs typeface="Lucida Sans Unicode"/>
              </a:rPr>
              <a:t>https://doi.org/10.3233/IDT- </a:t>
            </a:r>
            <a:r>
              <a:rPr dirty="0" sz="2600" spc="-105">
                <a:latin typeface="Lucida Sans Unicode"/>
                <a:cs typeface="Lucida Sans Unicode"/>
              </a:rPr>
              <a:t> </a:t>
            </a:r>
            <a:r>
              <a:rPr dirty="0" sz="2600" spc="-335">
                <a:latin typeface="Lucida Sans Unicode"/>
                <a:cs typeface="Lucida Sans Unicode"/>
              </a:rPr>
              <a:t>170301</a:t>
            </a:r>
            <a:endParaRPr sz="2600">
              <a:latin typeface="Lucida Sans Unicode"/>
              <a:cs typeface="Lucida Sans Unicode"/>
            </a:endParaRPr>
          </a:p>
          <a:p>
            <a:pPr algn="just" marL="12700" marR="12065">
              <a:lnSpc>
                <a:spcPct val="137000"/>
              </a:lnSpc>
            </a:pPr>
            <a:r>
              <a:rPr dirty="0" sz="2600" spc="-50">
                <a:latin typeface="Lucida Sans Unicode"/>
                <a:cs typeface="Lucida Sans Unicode"/>
              </a:rPr>
              <a:t>Tan,</a:t>
            </a:r>
            <a:r>
              <a:rPr dirty="0" sz="2600" spc="-45">
                <a:latin typeface="Lucida Sans Unicode"/>
                <a:cs typeface="Lucida Sans Unicode"/>
              </a:rPr>
              <a:t> </a:t>
            </a:r>
            <a:r>
              <a:rPr dirty="0" sz="2600" spc="-200">
                <a:latin typeface="Lucida Sans Unicode"/>
                <a:cs typeface="Lucida Sans Unicode"/>
              </a:rPr>
              <a:t>M.,</a:t>
            </a:r>
            <a:r>
              <a:rPr dirty="0" sz="2600" spc="-195">
                <a:latin typeface="Lucida Sans Unicode"/>
                <a:cs typeface="Lucida Sans Unicode"/>
              </a:rPr>
              <a:t> </a:t>
            </a:r>
            <a:r>
              <a:rPr dirty="0" sz="2600" spc="105">
                <a:latin typeface="Lucida Sans Unicode"/>
                <a:cs typeface="Lucida Sans Unicode"/>
              </a:rPr>
              <a:t>&amp;</a:t>
            </a:r>
            <a:r>
              <a:rPr dirty="0" sz="2600" spc="110">
                <a:latin typeface="Lucida Sans Unicode"/>
                <a:cs typeface="Lucida Sans Unicode"/>
              </a:rPr>
              <a:t> </a:t>
            </a:r>
            <a:r>
              <a:rPr dirty="0" sz="2600" spc="-140">
                <a:latin typeface="Lucida Sans Unicode"/>
                <a:cs typeface="Lucida Sans Unicode"/>
              </a:rPr>
              <a:t>Le,</a:t>
            </a:r>
            <a:r>
              <a:rPr dirty="0" sz="2600" spc="545">
                <a:latin typeface="Lucida Sans Unicode"/>
                <a:cs typeface="Lucida Sans Unicode"/>
              </a:rPr>
              <a:t> </a:t>
            </a:r>
            <a:r>
              <a:rPr dirty="0" sz="2600" spc="-130">
                <a:latin typeface="Lucida Sans Unicode"/>
                <a:cs typeface="Lucida Sans Unicode"/>
              </a:rPr>
              <a:t>Q.</a:t>
            </a:r>
            <a:r>
              <a:rPr dirty="0" sz="2600" spc="-125">
                <a:latin typeface="Lucida Sans Unicode"/>
                <a:cs typeface="Lucida Sans Unicode"/>
              </a:rPr>
              <a:t> </a:t>
            </a:r>
            <a:r>
              <a:rPr dirty="0" sz="2600" spc="-85">
                <a:latin typeface="Lucida Sans Unicode"/>
                <a:cs typeface="Lucida Sans Unicode"/>
              </a:rPr>
              <a:t>v.</a:t>
            </a:r>
            <a:r>
              <a:rPr dirty="0" sz="2600" spc="-80">
                <a:latin typeface="Lucida Sans Unicode"/>
                <a:cs typeface="Lucida Sans Unicode"/>
              </a:rPr>
              <a:t> </a:t>
            </a:r>
            <a:r>
              <a:rPr dirty="0" sz="2600" spc="-110">
                <a:latin typeface="Lucida Sans Unicode"/>
                <a:cs typeface="Lucida Sans Unicode"/>
              </a:rPr>
              <a:t>(2021).</a:t>
            </a:r>
            <a:r>
              <a:rPr dirty="0" sz="2600" spc="-105">
                <a:latin typeface="Lucida Sans Unicode"/>
                <a:cs typeface="Lucida Sans Unicode"/>
              </a:rPr>
              <a:t> </a:t>
            </a:r>
            <a:r>
              <a:rPr dirty="0" sz="2600" spc="-35">
                <a:latin typeface="Lucida Sans Unicode"/>
                <a:cs typeface="Lucida Sans Unicode"/>
              </a:rPr>
              <a:t>EfficientNetV2:</a:t>
            </a:r>
            <a:r>
              <a:rPr dirty="0" sz="2600" spc="-30">
                <a:latin typeface="Lucida Sans Unicode"/>
                <a:cs typeface="Lucida Sans Unicode"/>
              </a:rPr>
              <a:t> </a:t>
            </a:r>
            <a:r>
              <a:rPr dirty="0" sz="2600" spc="70">
                <a:latin typeface="Lucida Sans Unicode"/>
                <a:cs typeface="Lucida Sans Unicode"/>
              </a:rPr>
              <a:t>Smaller</a:t>
            </a:r>
            <a:r>
              <a:rPr dirty="0" sz="2600" spc="75">
                <a:latin typeface="Lucida Sans Unicode"/>
                <a:cs typeface="Lucida Sans Unicode"/>
              </a:rPr>
              <a:t> </a:t>
            </a:r>
            <a:r>
              <a:rPr dirty="0" sz="2600" spc="40">
                <a:latin typeface="Lucida Sans Unicode"/>
                <a:cs typeface="Lucida Sans Unicode"/>
              </a:rPr>
              <a:t>Models</a:t>
            </a:r>
            <a:r>
              <a:rPr dirty="0" sz="2600" spc="45">
                <a:latin typeface="Lucida Sans Unicode"/>
                <a:cs typeface="Lucida Sans Unicode"/>
              </a:rPr>
              <a:t> </a:t>
            </a:r>
            <a:r>
              <a:rPr dirty="0" sz="2600" spc="160">
                <a:latin typeface="Lucida Sans Unicode"/>
                <a:cs typeface="Lucida Sans Unicode"/>
              </a:rPr>
              <a:t>and</a:t>
            </a:r>
            <a:r>
              <a:rPr dirty="0" sz="2600" spc="165">
                <a:latin typeface="Lucida Sans Unicode"/>
                <a:cs typeface="Lucida Sans Unicode"/>
              </a:rPr>
              <a:t> </a:t>
            </a:r>
            <a:r>
              <a:rPr dirty="0" sz="2600" spc="45">
                <a:latin typeface="Lucida Sans Unicode"/>
                <a:cs typeface="Lucida Sans Unicode"/>
              </a:rPr>
              <a:t>Faster</a:t>
            </a:r>
            <a:r>
              <a:rPr dirty="0" sz="2600" spc="50">
                <a:latin typeface="Lucida Sans Unicode"/>
                <a:cs typeface="Lucida Sans Unicode"/>
              </a:rPr>
              <a:t> </a:t>
            </a:r>
            <a:r>
              <a:rPr dirty="0" sz="2600" spc="-35">
                <a:latin typeface="Lucida Sans Unicode"/>
                <a:cs typeface="Lucida Sans Unicode"/>
              </a:rPr>
              <a:t>Training. </a:t>
            </a:r>
            <a:r>
              <a:rPr dirty="0" sz="2600" spc="-30">
                <a:latin typeface="Lucida Sans Unicode"/>
                <a:cs typeface="Lucida Sans Unicode"/>
              </a:rPr>
              <a:t> </a:t>
            </a:r>
            <a:r>
              <a:rPr dirty="0" sz="2600" spc="-70">
                <a:latin typeface="Lucida Sans Unicode"/>
                <a:cs typeface="Lucida Sans Unicode"/>
                <a:hlinkClick r:id="rId3"/>
              </a:rPr>
              <a:t>http://arxiv.org/abs/2104.00298</a:t>
            </a:r>
            <a:endParaRPr sz="2600">
              <a:latin typeface="Lucida Sans Unicode"/>
              <a:cs typeface="Lucida Sans Unicode"/>
            </a:endParaRPr>
          </a:p>
          <a:p>
            <a:pPr marL="12700" marR="10795">
              <a:lnSpc>
                <a:spcPct val="137000"/>
              </a:lnSpc>
              <a:tabLst>
                <a:tab pos="855980" algn="l"/>
                <a:tab pos="1792605" algn="l"/>
                <a:tab pos="2294890" algn="l"/>
                <a:tab pos="3451225" algn="l"/>
                <a:tab pos="4483100" algn="l"/>
                <a:tab pos="6319520" algn="l"/>
                <a:tab pos="6888480" algn="l"/>
                <a:tab pos="7825105" algn="l"/>
                <a:tab pos="8752840" algn="l"/>
                <a:tab pos="10293985" algn="l"/>
                <a:tab pos="11442700" algn="l"/>
                <a:tab pos="13986510" algn="l"/>
              </a:tabLst>
            </a:pPr>
            <a:r>
              <a:rPr dirty="0" sz="2600" spc="-245">
                <a:latin typeface="Lucida Sans Unicode"/>
                <a:cs typeface="Lucida Sans Unicode"/>
              </a:rPr>
              <a:t>T</a:t>
            </a:r>
            <a:r>
              <a:rPr dirty="0" sz="2600" spc="45">
                <a:latin typeface="Lucida Sans Unicode"/>
                <a:cs typeface="Lucida Sans Unicode"/>
              </a:rPr>
              <a:t>h</a:t>
            </a:r>
            <a:r>
              <a:rPr dirty="0" sz="2600" spc="160">
                <a:latin typeface="Lucida Sans Unicode"/>
                <a:cs typeface="Lucida Sans Unicode"/>
              </a:rPr>
              <a:t>e</a:t>
            </a:r>
            <a:r>
              <a:rPr dirty="0" sz="2600">
                <a:latin typeface="Lucida Sans Unicode"/>
                <a:cs typeface="Lucida Sans Unicode"/>
              </a:rPr>
              <a:t>	</a:t>
            </a:r>
            <a:r>
              <a:rPr dirty="0" sz="2600" spc="-70">
                <a:latin typeface="Lucida Sans Unicode"/>
                <a:cs typeface="Lucida Sans Unicode"/>
              </a:rPr>
              <a:t>R</a:t>
            </a:r>
            <a:r>
              <a:rPr dirty="0" sz="2600" spc="-120">
                <a:latin typeface="Lucida Sans Unicode"/>
                <a:cs typeface="Lucida Sans Unicode"/>
              </a:rPr>
              <a:t>i</a:t>
            </a:r>
            <a:r>
              <a:rPr dirty="0" sz="2600" spc="240">
                <a:latin typeface="Lucida Sans Unicode"/>
                <a:cs typeface="Lucida Sans Unicode"/>
              </a:rPr>
              <a:t>c</a:t>
            </a:r>
            <a:r>
              <a:rPr dirty="0" sz="2600" spc="160">
                <a:latin typeface="Lucida Sans Unicode"/>
                <a:cs typeface="Lucida Sans Unicode"/>
              </a:rPr>
              <a:t>e</a:t>
            </a:r>
            <a:r>
              <a:rPr dirty="0" sz="2600">
                <a:latin typeface="Lucida Sans Unicode"/>
                <a:cs typeface="Lucida Sans Unicode"/>
              </a:rPr>
              <a:t>	</a:t>
            </a:r>
            <a:r>
              <a:rPr dirty="0" sz="2600" spc="-120">
                <a:latin typeface="Lucida Sans Unicode"/>
                <a:cs typeface="Lucida Sans Unicode"/>
              </a:rPr>
              <a:t>i</a:t>
            </a:r>
            <a:r>
              <a:rPr dirty="0" sz="2600" spc="30">
                <a:latin typeface="Lucida Sans Unicode"/>
                <a:cs typeface="Lucida Sans Unicode"/>
              </a:rPr>
              <a:t>s</a:t>
            </a:r>
            <a:r>
              <a:rPr dirty="0" sz="2600">
                <a:latin typeface="Lucida Sans Unicode"/>
                <a:cs typeface="Lucida Sans Unicode"/>
              </a:rPr>
              <a:t>	</a:t>
            </a:r>
            <a:r>
              <a:rPr dirty="0" sz="2600" spc="-70">
                <a:latin typeface="Lucida Sans Unicode"/>
                <a:cs typeface="Lucida Sans Unicode"/>
              </a:rPr>
              <a:t>R</a:t>
            </a:r>
            <a:r>
              <a:rPr dirty="0" sz="2600" spc="-120">
                <a:latin typeface="Lucida Sans Unicode"/>
                <a:cs typeface="Lucida Sans Unicode"/>
              </a:rPr>
              <a:t>i</a:t>
            </a:r>
            <a:r>
              <a:rPr dirty="0" sz="2600" spc="130">
                <a:latin typeface="Lucida Sans Unicode"/>
                <a:cs typeface="Lucida Sans Unicode"/>
              </a:rPr>
              <a:t>g</a:t>
            </a:r>
            <a:r>
              <a:rPr dirty="0" sz="2600" spc="45">
                <a:latin typeface="Lucida Sans Unicode"/>
                <a:cs typeface="Lucida Sans Unicode"/>
              </a:rPr>
              <a:t>h</a:t>
            </a:r>
            <a:r>
              <a:rPr dirty="0" sz="2600" spc="-35">
                <a:latin typeface="Lucida Sans Unicode"/>
                <a:cs typeface="Lucida Sans Unicode"/>
              </a:rPr>
              <a:t>t</a:t>
            </a:r>
            <a:r>
              <a:rPr dirty="0" sz="2600" spc="-270">
                <a:latin typeface="Lucida Sans Unicode"/>
                <a:cs typeface="Lucida Sans Unicode"/>
              </a:rPr>
              <a:t>:</a:t>
            </a:r>
            <a:r>
              <a:rPr dirty="0" sz="2600">
                <a:latin typeface="Lucida Sans Unicode"/>
                <a:cs typeface="Lucida Sans Unicode"/>
              </a:rPr>
              <a:t>	</a:t>
            </a:r>
            <a:r>
              <a:rPr dirty="0" sz="2600" spc="-85">
                <a:latin typeface="Lucida Sans Unicode"/>
                <a:cs typeface="Lucida Sans Unicode"/>
              </a:rPr>
              <a:t>E</a:t>
            </a:r>
            <a:r>
              <a:rPr dirty="0" sz="2600" spc="315">
                <a:latin typeface="Lucida Sans Unicode"/>
                <a:cs typeface="Lucida Sans Unicode"/>
              </a:rPr>
              <a:t>a</a:t>
            </a:r>
            <a:r>
              <a:rPr dirty="0" sz="2600" spc="-100">
                <a:latin typeface="Lucida Sans Unicode"/>
                <a:cs typeface="Lucida Sans Unicode"/>
              </a:rPr>
              <a:t>r</a:t>
            </a:r>
            <a:r>
              <a:rPr dirty="0" sz="2600" spc="-120">
                <a:latin typeface="Lucida Sans Unicode"/>
                <a:cs typeface="Lucida Sans Unicode"/>
              </a:rPr>
              <a:t>l</a:t>
            </a:r>
            <a:r>
              <a:rPr dirty="0" sz="2600" spc="105">
                <a:latin typeface="Lucida Sans Unicode"/>
                <a:cs typeface="Lucida Sans Unicode"/>
              </a:rPr>
              <a:t>y</a:t>
            </a:r>
            <a:r>
              <a:rPr dirty="0" sz="2600">
                <a:latin typeface="Lucida Sans Unicode"/>
                <a:cs typeface="Lucida Sans Unicode"/>
              </a:rPr>
              <a:t>	</a:t>
            </a:r>
            <a:r>
              <a:rPr dirty="0" sz="2600" spc="-114">
                <a:latin typeface="Lucida Sans Unicode"/>
                <a:cs typeface="Lucida Sans Unicode"/>
              </a:rPr>
              <a:t>D</a:t>
            </a:r>
            <a:r>
              <a:rPr dirty="0" sz="2600" spc="155">
                <a:latin typeface="Lucida Sans Unicode"/>
                <a:cs typeface="Lucida Sans Unicode"/>
              </a:rPr>
              <a:t>e</a:t>
            </a:r>
            <a:r>
              <a:rPr dirty="0" sz="2600" spc="-35">
                <a:latin typeface="Lucida Sans Unicode"/>
                <a:cs typeface="Lucida Sans Unicode"/>
              </a:rPr>
              <a:t>t</a:t>
            </a:r>
            <a:r>
              <a:rPr dirty="0" sz="2600" spc="155">
                <a:latin typeface="Lucida Sans Unicode"/>
                <a:cs typeface="Lucida Sans Unicode"/>
              </a:rPr>
              <a:t>e</a:t>
            </a:r>
            <a:r>
              <a:rPr dirty="0" sz="2600" spc="240">
                <a:latin typeface="Lucida Sans Unicode"/>
                <a:cs typeface="Lucida Sans Unicode"/>
              </a:rPr>
              <a:t>c</a:t>
            </a:r>
            <a:r>
              <a:rPr dirty="0" sz="2600" spc="-35">
                <a:latin typeface="Lucida Sans Unicode"/>
                <a:cs typeface="Lucida Sans Unicode"/>
              </a:rPr>
              <a:t>t</a:t>
            </a:r>
            <a:r>
              <a:rPr dirty="0" sz="2600" spc="-120">
                <a:latin typeface="Lucida Sans Unicode"/>
                <a:cs typeface="Lucida Sans Unicode"/>
              </a:rPr>
              <a:t>i</a:t>
            </a:r>
            <a:r>
              <a:rPr dirty="0" sz="2600" spc="60">
                <a:latin typeface="Lucida Sans Unicode"/>
                <a:cs typeface="Lucida Sans Unicode"/>
              </a:rPr>
              <a:t>o</a:t>
            </a:r>
            <a:r>
              <a:rPr dirty="0" sz="2600" spc="50">
                <a:latin typeface="Lucida Sans Unicode"/>
                <a:cs typeface="Lucida Sans Unicode"/>
              </a:rPr>
              <a:t>n</a:t>
            </a:r>
            <a:r>
              <a:rPr dirty="0" sz="2600">
                <a:latin typeface="Lucida Sans Unicode"/>
                <a:cs typeface="Lucida Sans Unicode"/>
              </a:rPr>
              <a:t>	</a:t>
            </a:r>
            <a:r>
              <a:rPr dirty="0" sz="2600" spc="60">
                <a:latin typeface="Lucida Sans Unicode"/>
                <a:cs typeface="Lucida Sans Unicode"/>
              </a:rPr>
              <a:t>o</a:t>
            </a:r>
            <a:r>
              <a:rPr dirty="0" sz="2600" spc="-105">
                <a:latin typeface="Lucida Sans Unicode"/>
                <a:cs typeface="Lucida Sans Unicode"/>
              </a:rPr>
              <a:t>f</a:t>
            </a:r>
            <a:r>
              <a:rPr dirty="0" sz="2600">
                <a:latin typeface="Lucida Sans Unicode"/>
                <a:cs typeface="Lucida Sans Unicode"/>
              </a:rPr>
              <a:t>	</a:t>
            </a:r>
            <a:r>
              <a:rPr dirty="0" sz="2600" spc="-70">
                <a:latin typeface="Lucida Sans Unicode"/>
                <a:cs typeface="Lucida Sans Unicode"/>
              </a:rPr>
              <a:t>R</a:t>
            </a:r>
            <a:r>
              <a:rPr dirty="0" sz="2600" spc="-120">
                <a:latin typeface="Lucida Sans Unicode"/>
                <a:cs typeface="Lucida Sans Unicode"/>
              </a:rPr>
              <a:t>i</a:t>
            </a:r>
            <a:r>
              <a:rPr dirty="0" sz="2600" spc="240">
                <a:latin typeface="Lucida Sans Unicode"/>
                <a:cs typeface="Lucida Sans Unicode"/>
              </a:rPr>
              <a:t>c</a:t>
            </a:r>
            <a:r>
              <a:rPr dirty="0" sz="2600" spc="160">
                <a:latin typeface="Lucida Sans Unicode"/>
                <a:cs typeface="Lucida Sans Unicode"/>
              </a:rPr>
              <a:t>e</a:t>
            </a:r>
            <a:r>
              <a:rPr dirty="0" sz="2600">
                <a:latin typeface="Lucida Sans Unicode"/>
                <a:cs typeface="Lucida Sans Unicode"/>
              </a:rPr>
              <a:t>	</a:t>
            </a:r>
            <a:r>
              <a:rPr dirty="0" sz="2600" spc="-270">
                <a:latin typeface="Lucida Sans Unicode"/>
                <a:cs typeface="Lucida Sans Unicode"/>
              </a:rPr>
              <a:t>L</a:t>
            </a:r>
            <a:r>
              <a:rPr dirty="0" sz="2600" spc="155">
                <a:latin typeface="Lucida Sans Unicode"/>
                <a:cs typeface="Lucida Sans Unicode"/>
              </a:rPr>
              <a:t>e</a:t>
            </a:r>
            <a:r>
              <a:rPr dirty="0" sz="2600" spc="315">
                <a:latin typeface="Lucida Sans Unicode"/>
                <a:cs typeface="Lucida Sans Unicode"/>
              </a:rPr>
              <a:t>a</a:t>
            </a:r>
            <a:r>
              <a:rPr dirty="0" sz="2600" spc="-105">
                <a:latin typeface="Lucida Sans Unicode"/>
                <a:cs typeface="Lucida Sans Unicode"/>
              </a:rPr>
              <a:t>f</a:t>
            </a:r>
            <a:r>
              <a:rPr dirty="0" sz="2600">
                <a:latin typeface="Lucida Sans Unicode"/>
                <a:cs typeface="Lucida Sans Unicode"/>
              </a:rPr>
              <a:t>	</a:t>
            </a:r>
            <a:r>
              <a:rPr dirty="0" sz="2600" spc="-114">
                <a:latin typeface="Lucida Sans Unicode"/>
                <a:cs typeface="Lucida Sans Unicode"/>
              </a:rPr>
              <a:t>D</a:t>
            </a:r>
            <a:r>
              <a:rPr dirty="0" sz="2600" spc="-120">
                <a:latin typeface="Lucida Sans Unicode"/>
                <a:cs typeface="Lucida Sans Unicode"/>
              </a:rPr>
              <a:t>i</a:t>
            </a:r>
            <a:r>
              <a:rPr dirty="0" sz="2600" spc="25">
                <a:latin typeface="Lucida Sans Unicode"/>
                <a:cs typeface="Lucida Sans Unicode"/>
              </a:rPr>
              <a:t>s</a:t>
            </a:r>
            <a:r>
              <a:rPr dirty="0" sz="2600" spc="155">
                <a:latin typeface="Lucida Sans Unicode"/>
                <a:cs typeface="Lucida Sans Unicode"/>
              </a:rPr>
              <a:t>e</a:t>
            </a:r>
            <a:r>
              <a:rPr dirty="0" sz="2600" spc="315">
                <a:latin typeface="Lucida Sans Unicode"/>
                <a:cs typeface="Lucida Sans Unicode"/>
              </a:rPr>
              <a:t>a</a:t>
            </a:r>
            <a:r>
              <a:rPr dirty="0" sz="2600" spc="25">
                <a:latin typeface="Lucida Sans Unicode"/>
                <a:cs typeface="Lucida Sans Unicode"/>
              </a:rPr>
              <a:t>s</a:t>
            </a:r>
            <a:r>
              <a:rPr dirty="0" sz="2600" spc="160">
                <a:latin typeface="Lucida Sans Unicode"/>
                <a:cs typeface="Lucida Sans Unicode"/>
              </a:rPr>
              <a:t>e</a:t>
            </a:r>
            <a:r>
              <a:rPr dirty="0" sz="2600">
                <a:latin typeface="Lucida Sans Unicode"/>
                <a:cs typeface="Lucida Sans Unicode"/>
              </a:rPr>
              <a:t>	</a:t>
            </a:r>
            <a:r>
              <a:rPr dirty="0" sz="2600" spc="45">
                <a:latin typeface="Lucida Sans Unicode"/>
                <a:cs typeface="Lucida Sans Unicode"/>
              </a:rPr>
              <a:t>u</a:t>
            </a:r>
            <a:r>
              <a:rPr dirty="0" sz="2600" spc="25">
                <a:latin typeface="Lucida Sans Unicode"/>
                <a:cs typeface="Lucida Sans Unicode"/>
              </a:rPr>
              <a:t>s</a:t>
            </a:r>
            <a:r>
              <a:rPr dirty="0" sz="2600" spc="-120">
                <a:latin typeface="Lucida Sans Unicode"/>
                <a:cs typeface="Lucida Sans Unicode"/>
              </a:rPr>
              <a:t>i</a:t>
            </a:r>
            <a:r>
              <a:rPr dirty="0" sz="2600" spc="45">
                <a:latin typeface="Lucida Sans Unicode"/>
                <a:cs typeface="Lucida Sans Unicode"/>
              </a:rPr>
              <a:t>n</a:t>
            </a:r>
            <a:r>
              <a:rPr dirty="0" sz="2600" spc="135">
                <a:latin typeface="Lucida Sans Unicode"/>
                <a:cs typeface="Lucida Sans Unicode"/>
              </a:rPr>
              <a:t>g</a:t>
            </a:r>
            <a:r>
              <a:rPr dirty="0" sz="2600">
                <a:latin typeface="Lucida Sans Unicode"/>
                <a:cs typeface="Lucida Sans Unicode"/>
              </a:rPr>
              <a:t>	</a:t>
            </a:r>
            <a:r>
              <a:rPr dirty="0" sz="2600" spc="200">
                <a:latin typeface="Lucida Sans Unicode"/>
                <a:cs typeface="Lucida Sans Unicode"/>
              </a:rPr>
              <a:t>C</a:t>
            </a:r>
            <a:r>
              <a:rPr dirty="0" sz="2600" spc="60">
                <a:latin typeface="Lucida Sans Unicode"/>
                <a:cs typeface="Lucida Sans Unicode"/>
              </a:rPr>
              <a:t>o</a:t>
            </a:r>
            <a:r>
              <a:rPr dirty="0" sz="2600" spc="45">
                <a:latin typeface="Lucida Sans Unicode"/>
                <a:cs typeface="Lucida Sans Unicode"/>
              </a:rPr>
              <a:t>n</a:t>
            </a:r>
            <a:r>
              <a:rPr dirty="0" sz="2600" spc="105">
                <a:latin typeface="Lucida Sans Unicode"/>
                <a:cs typeface="Lucida Sans Unicode"/>
              </a:rPr>
              <a:t>v</a:t>
            </a:r>
            <a:r>
              <a:rPr dirty="0" sz="2600" spc="60">
                <a:latin typeface="Lucida Sans Unicode"/>
                <a:cs typeface="Lucida Sans Unicode"/>
              </a:rPr>
              <a:t>o</a:t>
            </a:r>
            <a:r>
              <a:rPr dirty="0" sz="2600" spc="-120">
                <a:latin typeface="Lucida Sans Unicode"/>
                <a:cs typeface="Lucida Sans Unicode"/>
              </a:rPr>
              <a:t>l</a:t>
            </a:r>
            <a:r>
              <a:rPr dirty="0" sz="2600" spc="45">
                <a:latin typeface="Lucida Sans Unicode"/>
                <a:cs typeface="Lucida Sans Unicode"/>
              </a:rPr>
              <a:t>u</a:t>
            </a:r>
            <a:r>
              <a:rPr dirty="0" sz="2600" spc="-35">
                <a:latin typeface="Lucida Sans Unicode"/>
                <a:cs typeface="Lucida Sans Unicode"/>
              </a:rPr>
              <a:t>t</a:t>
            </a:r>
            <a:r>
              <a:rPr dirty="0" sz="2600" spc="-120">
                <a:latin typeface="Lucida Sans Unicode"/>
                <a:cs typeface="Lucida Sans Unicode"/>
              </a:rPr>
              <a:t>i</a:t>
            </a:r>
            <a:r>
              <a:rPr dirty="0" sz="2600" spc="60">
                <a:latin typeface="Lucida Sans Unicode"/>
                <a:cs typeface="Lucida Sans Unicode"/>
              </a:rPr>
              <a:t>o</a:t>
            </a:r>
            <a:r>
              <a:rPr dirty="0" sz="2600" spc="45">
                <a:latin typeface="Lucida Sans Unicode"/>
                <a:cs typeface="Lucida Sans Unicode"/>
              </a:rPr>
              <a:t>n</a:t>
            </a:r>
            <a:r>
              <a:rPr dirty="0" sz="2600" spc="315">
                <a:latin typeface="Lucida Sans Unicode"/>
                <a:cs typeface="Lucida Sans Unicode"/>
              </a:rPr>
              <a:t>a</a:t>
            </a:r>
            <a:r>
              <a:rPr dirty="0" sz="2600" spc="-114">
                <a:latin typeface="Lucida Sans Unicode"/>
                <a:cs typeface="Lucida Sans Unicode"/>
              </a:rPr>
              <a:t>l</a:t>
            </a:r>
            <a:r>
              <a:rPr dirty="0" sz="2600">
                <a:latin typeface="Lucida Sans Unicode"/>
                <a:cs typeface="Lucida Sans Unicode"/>
              </a:rPr>
              <a:t>	</a:t>
            </a:r>
            <a:r>
              <a:rPr dirty="0" sz="2600" spc="-100">
                <a:latin typeface="Lucida Sans Unicode"/>
                <a:cs typeface="Lucida Sans Unicode"/>
              </a:rPr>
              <a:t>N</a:t>
            </a:r>
            <a:r>
              <a:rPr dirty="0" sz="2600" spc="155">
                <a:latin typeface="Lucida Sans Unicode"/>
                <a:cs typeface="Lucida Sans Unicode"/>
              </a:rPr>
              <a:t>e</a:t>
            </a:r>
            <a:r>
              <a:rPr dirty="0" sz="2600" spc="45">
                <a:latin typeface="Lucida Sans Unicode"/>
                <a:cs typeface="Lucida Sans Unicode"/>
              </a:rPr>
              <a:t>u</a:t>
            </a:r>
            <a:r>
              <a:rPr dirty="0" sz="2600" spc="-100">
                <a:latin typeface="Lucida Sans Unicode"/>
                <a:cs typeface="Lucida Sans Unicode"/>
              </a:rPr>
              <a:t>r</a:t>
            </a:r>
            <a:r>
              <a:rPr dirty="0" sz="2600" spc="315">
                <a:latin typeface="Lucida Sans Unicode"/>
                <a:cs typeface="Lucida Sans Unicode"/>
              </a:rPr>
              <a:t>a</a:t>
            </a:r>
            <a:r>
              <a:rPr dirty="0" sz="2600" spc="-120">
                <a:latin typeface="Lucida Sans Unicode"/>
                <a:cs typeface="Lucida Sans Unicode"/>
              </a:rPr>
              <a:t>l  </a:t>
            </a:r>
            <a:r>
              <a:rPr dirty="0" sz="2600" spc="10">
                <a:latin typeface="Lucida Sans Unicode"/>
                <a:cs typeface="Lucida Sans Unicode"/>
              </a:rPr>
              <a:t>Networks.2020.https://github.com/ejmmedina/rice-disease- </a:t>
            </a:r>
            <a:r>
              <a:rPr dirty="0" sz="2600" spc="15">
                <a:latin typeface="Lucida Sans Unicode"/>
                <a:cs typeface="Lucida Sans Unicode"/>
              </a:rPr>
              <a:t> </a:t>
            </a:r>
            <a:r>
              <a:rPr dirty="0" sz="2600" spc="25">
                <a:latin typeface="Lucida Sans Unicode"/>
                <a:cs typeface="Lucida Sans Unicode"/>
              </a:rPr>
              <a:t>classification/blob/master/riceimg-clf-ml2.ipynb</a:t>
            </a:r>
            <a:endParaRPr sz="2600">
              <a:latin typeface="Lucida Sans Unicode"/>
              <a:cs typeface="Lucida Sans Unicode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7500" y="4334752"/>
            <a:ext cx="114300" cy="1142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7500" y="5963527"/>
            <a:ext cx="114300" cy="11429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7500" y="7049377"/>
            <a:ext cx="114300" cy="114299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0" y="0"/>
            <a:ext cx="7907655" cy="1251585"/>
          </a:xfrm>
          <a:custGeom>
            <a:avLst/>
            <a:gdLst/>
            <a:ahLst/>
            <a:cxnLst/>
            <a:rect l="l" t="t" r="r" b="b"/>
            <a:pathLst>
              <a:path w="7907655" h="1251585">
                <a:moveTo>
                  <a:pt x="2341146" y="260861"/>
                </a:moveTo>
                <a:lnTo>
                  <a:pt x="0" y="260861"/>
                </a:lnTo>
                <a:lnTo>
                  <a:pt x="0" y="282986"/>
                </a:lnTo>
                <a:lnTo>
                  <a:pt x="2331324" y="282986"/>
                </a:lnTo>
                <a:lnTo>
                  <a:pt x="2824855" y="754992"/>
                </a:lnTo>
                <a:lnTo>
                  <a:pt x="2331324" y="1229457"/>
                </a:lnTo>
                <a:lnTo>
                  <a:pt x="0" y="1229457"/>
                </a:lnTo>
                <a:lnTo>
                  <a:pt x="0" y="1251582"/>
                </a:lnTo>
                <a:lnTo>
                  <a:pt x="2341146" y="1251582"/>
                </a:lnTo>
                <a:lnTo>
                  <a:pt x="2844499" y="767284"/>
                </a:lnTo>
                <a:lnTo>
                  <a:pt x="5250771" y="767284"/>
                </a:lnTo>
                <a:lnTo>
                  <a:pt x="5266843" y="745159"/>
                </a:lnTo>
                <a:lnTo>
                  <a:pt x="2844499" y="745159"/>
                </a:lnTo>
                <a:lnTo>
                  <a:pt x="2341146" y="260861"/>
                </a:lnTo>
                <a:close/>
              </a:path>
              <a:path w="7907655" h="1251585">
                <a:moveTo>
                  <a:pt x="7907492" y="0"/>
                </a:moveTo>
                <a:lnTo>
                  <a:pt x="5777099" y="0"/>
                </a:lnTo>
                <a:lnTo>
                  <a:pt x="5238494" y="745159"/>
                </a:lnTo>
                <a:lnTo>
                  <a:pt x="5266843" y="745159"/>
                </a:lnTo>
                <a:lnTo>
                  <a:pt x="5800776" y="10107"/>
                </a:lnTo>
                <a:lnTo>
                  <a:pt x="7907492" y="10107"/>
                </a:lnTo>
                <a:lnTo>
                  <a:pt x="7907492" y="0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654653" y="0"/>
            <a:ext cx="3657600" cy="1828800"/>
          </a:xfrm>
          <a:custGeom>
            <a:avLst/>
            <a:gdLst/>
            <a:ahLst/>
            <a:cxnLst/>
            <a:rect l="l" t="t" r="r" b="b"/>
            <a:pathLst>
              <a:path w="3657600" h="1828800">
                <a:moveTo>
                  <a:pt x="1835342" y="1828751"/>
                </a:moveTo>
                <a:lnTo>
                  <a:pt x="1828799" y="1828751"/>
                </a:lnTo>
                <a:lnTo>
                  <a:pt x="1799355" y="1828470"/>
                </a:lnTo>
                <a:lnTo>
                  <a:pt x="1769911" y="1827729"/>
                </a:lnTo>
                <a:lnTo>
                  <a:pt x="1711023" y="1825480"/>
                </a:lnTo>
                <a:lnTo>
                  <a:pt x="1706116" y="1825480"/>
                </a:lnTo>
                <a:lnTo>
                  <a:pt x="1701209" y="1820573"/>
                </a:lnTo>
                <a:lnTo>
                  <a:pt x="1701209" y="1810758"/>
                </a:lnTo>
                <a:lnTo>
                  <a:pt x="1706116" y="1805850"/>
                </a:lnTo>
                <a:lnTo>
                  <a:pt x="1711023" y="1805850"/>
                </a:lnTo>
                <a:lnTo>
                  <a:pt x="1740467" y="1807742"/>
                </a:lnTo>
                <a:lnTo>
                  <a:pt x="1769911" y="1808713"/>
                </a:lnTo>
                <a:lnTo>
                  <a:pt x="1799355" y="1809071"/>
                </a:lnTo>
                <a:lnTo>
                  <a:pt x="1835342" y="1809122"/>
                </a:lnTo>
                <a:lnTo>
                  <a:pt x="1840250" y="1814029"/>
                </a:lnTo>
                <a:lnTo>
                  <a:pt x="1840250" y="1823844"/>
                </a:lnTo>
                <a:lnTo>
                  <a:pt x="1835342" y="1828751"/>
                </a:lnTo>
                <a:close/>
              </a:path>
              <a:path w="3657600" h="1828800">
                <a:moveTo>
                  <a:pt x="1949847" y="1825480"/>
                </a:moveTo>
                <a:lnTo>
                  <a:pt x="1944939" y="1825480"/>
                </a:lnTo>
                <a:lnTo>
                  <a:pt x="1940032" y="1822208"/>
                </a:lnTo>
                <a:lnTo>
                  <a:pt x="1940032" y="1810758"/>
                </a:lnTo>
                <a:lnTo>
                  <a:pt x="1943304" y="1805850"/>
                </a:lnTo>
                <a:lnTo>
                  <a:pt x="1949847" y="1805850"/>
                </a:lnTo>
                <a:lnTo>
                  <a:pt x="2008735" y="1800739"/>
                </a:lnTo>
                <a:lnTo>
                  <a:pt x="2038179" y="1797799"/>
                </a:lnTo>
                <a:lnTo>
                  <a:pt x="2067623" y="1794400"/>
                </a:lnTo>
                <a:lnTo>
                  <a:pt x="2072530" y="1794400"/>
                </a:lnTo>
                <a:lnTo>
                  <a:pt x="2077437" y="1797671"/>
                </a:lnTo>
                <a:lnTo>
                  <a:pt x="2079073" y="1802579"/>
                </a:lnTo>
                <a:lnTo>
                  <a:pt x="2079073" y="1807486"/>
                </a:lnTo>
                <a:lnTo>
                  <a:pt x="2075802" y="1812394"/>
                </a:lnTo>
                <a:lnTo>
                  <a:pt x="2070894" y="1814029"/>
                </a:lnTo>
                <a:lnTo>
                  <a:pt x="2040249" y="1817429"/>
                </a:lnTo>
                <a:lnTo>
                  <a:pt x="1949847" y="1825480"/>
                </a:lnTo>
                <a:close/>
              </a:path>
              <a:path w="3657600" h="1828800">
                <a:moveTo>
                  <a:pt x="1598154" y="1814030"/>
                </a:moveTo>
                <a:lnTo>
                  <a:pt x="1593247" y="1814030"/>
                </a:lnTo>
                <a:lnTo>
                  <a:pt x="1562857" y="1810042"/>
                </a:lnTo>
                <a:lnTo>
                  <a:pt x="1503305" y="1800228"/>
                </a:lnTo>
                <a:lnTo>
                  <a:pt x="1465656" y="1787857"/>
                </a:lnTo>
                <a:lnTo>
                  <a:pt x="1465656" y="1782950"/>
                </a:lnTo>
                <a:lnTo>
                  <a:pt x="1467292" y="1778042"/>
                </a:lnTo>
                <a:lnTo>
                  <a:pt x="1472199" y="1774771"/>
                </a:lnTo>
                <a:lnTo>
                  <a:pt x="1477107" y="1774771"/>
                </a:lnTo>
                <a:lnTo>
                  <a:pt x="1506525" y="1780599"/>
                </a:lnTo>
                <a:lnTo>
                  <a:pt x="1535790" y="1785813"/>
                </a:lnTo>
                <a:lnTo>
                  <a:pt x="1564749" y="1790413"/>
                </a:lnTo>
                <a:lnTo>
                  <a:pt x="1593247" y="1794400"/>
                </a:lnTo>
                <a:lnTo>
                  <a:pt x="1598154" y="1794400"/>
                </a:lnTo>
                <a:lnTo>
                  <a:pt x="1603062" y="1799308"/>
                </a:lnTo>
                <a:lnTo>
                  <a:pt x="1601426" y="1805851"/>
                </a:lnTo>
                <a:lnTo>
                  <a:pt x="1603062" y="1810758"/>
                </a:lnTo>
                <a:lnTo>
                  <a:pt x="1598154" y="1814030"/>
                </a:lnTo>
                <a:close/>
              </a:path>
              <a:path w="3657600" h="1828800">
                <a:moveTo>
                  <a:pt x="2187035" y="1794400"/>
                </a:moveTo>
                <a:lnTo>
                  <a:pt x="2180491" y="1794400"/>
                </a:lnTo>
                <a:lnTo>
                  <a:pt x="2177220" y="1791129"/>
                </a:lnTo>
                <a:lnTo>
                  <a:pt x="2173948" y="1781314"/>
                </a:lnTo>
                <a:lnTo>
                  <a:pt x="2177220" y="1776407"/>
                </a:lnTo>
                <a:lnTo>
                  <a:pt x="2183763" y="1774771"/>
                </a:lnTo>
                <a:lnTo>
                  <a:pt x="2241628" y="1762298"/>
                </a:lnTo>
                <a:lnTo>
                  <a:pt x="2270025" y="1755678"/>
                </a:lnTo>
                <a:lnTo>
                  <a:pt x="2298267" y="1748598"/>
                </a:lnTo>
                <a:lnTo>
                  <a:pt x="2303175" y="1746963"/>
                </a:lnTo>
                <a:lnTo>
                  <a:pt x="2309718" y="1750234"/>
                </a:lnTo>
                <a:lnTo>
                  <a:pt x="2309718" y="1755141"/>
                </a:lnTo>
                <a:lnTo>
                  <a:pt x="2311354" y="1760049"/>
                </a:lnTo>
                <a:lnTo>
                  <a:pt x="2308082" y="1766592"/>
                </a:lnTo>
                <a:lnTo>
                  <a:pt x="2303175" y="1766592"/>
                </a:lnTo>
                <a:lnTo>
                  <a:pt x="2245718" y="1781109"/>
                </a:lnTo>
                <a:lnTo>
                  <a:pt x="2216453" y="1787985"/>
                </a:lnTo>
                <a:lnTo>
                  <a:pt x="2187034" y="1794400"/>
                </a:lnTo>
                <a:close/>
              </a:path>
              <a:path w="3657600" h="1828800">
                <a:moveTo>
                  <a:pt x="1364238" y="1768228"/>
                </a:moveTo>
                <a:lnTo>
                  <a:pt x="1356059" y="1768228"/>
                </a:lnTo>
                <a:lnTo>
                  <a:pt x="1327587" y="1760560"/>
                </a:lnTo>
                <a:lnTo>
                  <a:pt x="1298807" y="1752279"/>
                </a:lnTo>
                <a:lnTo>
                  <a:pt x="1270028" y="1743384"/>
                </a:lnTo>
                <a:lnTo>
                  <a:pt x="1236648" y="1732240"/>
                </a:lnTo>
                <a:lnTo>
                  <a:pt x="1233376" y="1727333"/>
                </a:lnTo>
                <a:lnTo>
                  <a:pt x="1235012" y="1720790"/>
                </a:lnTo>
                <a:lnTo>
                  <a:pt x="1236648" y="1715883"/>
                </a:lnTo>
                <a:lnTo>
                  <a:pt x="1241555" y="1712611"/>
                </a:lnTo>
                <a:lnTo>
                  <a:pt x="1248098" y="1714247"/>
                </a:lnTo>
                <a:lnTo>
                  <a:pt x="1276315" y="1723755"/>
                </a:lnTo>
                <a:lnTo>
                  <a:pt x="1304532" y="1732650"/>
                </a:lnTo>
                <a:lnTo>
                  <a:pt x="1332750" y="1740931"/>
                </a:lnTo>
                <a:lnTo>
                  <a:pt x="1360967" y="1748598"/>
                </a:lnTo>
                <a:lnTo>
                  <a:pt x="1365874" y="1750234"/>
                </a:lnTo>
                <a:lnTo>
                  <a:pt x="1369146" y="1755141"/>
                </a:lnTo>
                <a:lnTo>
                  <a:pt x="1367510" y="1760049"/>
                </a:lnTo>
                <a:lnTo>
                  <a:pt x="1367510" y="1764956"/>
                </a:lnTo>
                <a:lnTo>
                  <a:pt x="1364238" y="1768228"/>
                </a:lnTo>
                <a:close/>
              </a:path>
              <a:path w="3657600" h="1828800">
                <a:moveTo>
                  <a:pt x="2419315" y="1732241"/>
                </a:moveTo>
                <a:lnTo>
                  <a:pt x="2417679" y="1732241"/>
                </a:lnTo>
                <a:lnTo>
                  <a:pt x="2409500" y="1732241"/>
                </a:lnTo>
                <a:lnTo>
                  <a:pt x="2406229" y="1728969"/>
                </a:lnTo>
                <a:lnTo>
                  <a:pt x="2404593" y="1725698"/>
                </a:lnTo>
                <a:lnTo>
                  <a:pt x="2402957" y="1720790"/>
                </a:lnTo>
                <a:lnTo>
                  <a:pt x="2406229" y="1714247"/>
                </a:lnTo>
                <a:lnTo>
                  <a:pt x="2411136" y="1712611"/>
                </a:lnTo>
                <a:lnTo>
                  <a:pt x="2466752" y="1692778"/>
                </a:lnTo>
                <a:lnTo>
                  <a:pt x="2494407" y="1682477"/>
                </a:lnTo>
                <a:lnTo>
                  <a:pt x="2522369" y="1671717"/>
                </a:lnTo>
                <a:lnTo>
                  <a:pt x="2527276" y="1670081"/>
                </a:lnTo>
                <a:lnTo>
                  <a:pt x="2533819" y="1671717"/>
                </a:lnTo>
                <a:lnTo>
                  <a:pt x="2537091" y="1681532"/>
                </a:lnTo>
                <a:lnTo>
                  <a:pt x="2535455" y="1688075"/>
                </a:lnTo>
                <a:lnTo>
                  <a:pt x="2530548" y="1689711"/>
                </a:lnTo>
                <a:lnTo>
                  <a:pt x="2503276" y="1700726"/>
                </a:lnTo>
                <a:lnTo>
                  <a:pt x="2475545" y="1711589"/>
                </a:lnTo>
                <a:lnTo>
                  <a:pt x="2447506" y="1722145"/>
                </a:lnTo>
                <a:lnTo>
                  <a:pt x="2419315" y="1732241"/>
                </a:lnTo>
                <a:close/>
              </a:path>
              <a:path w="3657600" h="1828800">
                <a:moveTo>
                  <a:pt x="1138501" y="1691346"/>
                </a:moveTo>
                <a:lnTo>
                  <a:pt x="1131958" y="1691346"/>
                </a:lnTo>
                <a:lnTo>
                  <a:pt x="1104712" y="1679998"/>
                </a:lnTo>
                <a:lnTo>
                  <a:pt x="1077159" y="1668037"/>
                </a:lnTo>
                <a:lnTo>
                  <a:pt x="1049606" y="1655461"/>
                </a:lnTo>
                <a:lnTo>
                  <a:pt x="1022361" y="1642273"/>
                </a:lnTo>
                <a:lnTo>
                  <a:pt x="1017453" y="1640637"/>
                </a:lnTo>
                <a:lnTo>
                  <a:pt x="1015817" y="1634094"/>
                </a:lnTo>
                <a:lnTo>
                  <a:pt x="1019089" y="1624279"/>
                </a:lnTo>
                <a:lnTo>
                  <a:pt x="1025632" y="1622644"/>
                </a:lnTo>
                <a:lnTo>
                  <a:pt x="1030539" y="1624279"/>
                </a:lnTo>
                <a:lnTo>
                  <a:pt x="1057530" y="1637468"/>
                </a:lnTo>
                <a:lnTo>
                  <a:pt x="1084520" y="1650043"/>
                </a:lnTo>
                <a:lnTo>
                  <a:pt x="1111510" y="1662004"/>
                </a:lnTo>
                <a:lnTo>
                  <a:pt x="1138501" y="1673353"/>
                </a:lnTo>
                <a:lnTo>
                  <a:pt x="1143408" y="1674988"/>
                </a:lnTo>
                <a:lnTo>
                  <a:pt x="1146680" y="1681531"/>
                </a:lnTo>
                <a:lnTo>
                  <a:pt x="1143408" y="1686439"/>
                </a:lnTo>
                <a:lnTo>
                  <a:pt x="1141772" y="1689710"/>
                </a:lnTo>
                <a:lnTo>
                  <a:pt x="1138501" y="1691346"/>
                </a:lnTo>
                <a:close/>
              </a:path>
              <a:path w="3657600" h="1828800">
                <a:moveTo>
                  <a:pt x="2641781" y="1640637"/>
                </a:moveTo>
                <a:lnTo>
                  <a:pt x="2631966" y="1640637"/>
                </a:lnTo>
                <a:lnTo>
                  <a:pt x="2628695" y="1639001"/>
                </a:lnTo>
                <a:lnTo>
                  <a:pt x="2627059" y="1635730"/>
                </a:lnTo>
                <a:lnTo>
                  <a:pt x="2625423" y="1630822"/>
                </a:lnTo>
                <a:lnTo>
                  <a:pt x="2627059" y="1624279"/>
                </a:lnTo>
                <a:lnTo>
                  <a:pt x="2631966" y="1622643"/>
                </a:lnTo>
                <a:lnTo>
                  <a:pt x="2684311" y="1595449"/>
                </a:lnTo>
                <a:lnTo>
                  <a:pt x="2710637" y="1581468"/>
                </a:lnTo>
                <a:lnTo>
                  <a:pt x="2736656" y="1567027"/>
                </a:lnTo>
                <a:lnTo>
                  <a:pt x="2741563" y="1563756"/>
                </a:lnTo>
                <a:lnTo>
                  <a:pt x="2748106" y="1565391"/>
                </a:lnTo>
                <a:lnTo>
                  <a:pt x="2749742" y="1570298"/>
                </a:lnTo>
                <a:lnTo>
                  <a:pt x="2753014" y="1575206"/>
                </a:lnTo>
                <a:lnTo>
                  <a:pt x="2751378" y="1581749"/>
                </a:lnTo>
                <a:lnTo>
                  <a:pt x="2746471" y="1583385"/>
                </a:lnTo>
                <a:lnTo>
                  <a:pt x="2720452" y="1598081"/>
                </a:lnTo>
                <a:lnTo>
                  <a:pt x="2694126" y="1612624"/>
                </a:lnTo>
                <a:lnTo>
                  <a:pt x="2667800" y="1626861"/>
                </a:lnTo>
                <a:lnTo>
                  <a:pt x="2641781" y="1640637"/>
                </a:lnTo>
                <a:close/>
              </a:path>
              <a:path w="3657600" h="1828800">
                <a:moveTo>
                  <a:pt x="924214" y="1586657"/>
                </a:moveTo>
                <a:lnTo>
                  <a:pt x="917671" y="1586657"/>
                </a:lnTo>
                <a:lnTo>
                  <a:pt x="916035" y="1585021"/>
                </a:lnTo>
                <a:lnTo>
                  <a:pt x="890297" y="1569992"/>
                </a:lnTo>
                <a:lnTo>
                  <a:pt x="864712" y="1554350"/>
                </a:lnTo>
                <a:lnTo>
                  <a:pt x="839435" y="1538094"/>
                </a:lnTo>
                <a:lnTo>
                  <a:pt x="814617" y="1521225"/>
                </a:lnTo>
                <a:lnTo>
                  <a:pt x="809709" y="1517954"/>
                </a:lnTo>
                <a:lnTo>
                  <a:pt x="808074" y="1511411"/>
                </a:lnTo>
                <a:lnTo>
                  <a:pt x="811345" y="1508139"/>
                </a:lnTo>
                <a:lnTo>
                  <a:pt x="814617" y="1503232"/>
                </a:lnTo>
                <a:lnTo>
                  <a:pt x="821160" y="1501596"/>
                </a:lnTo>
                <a:lnTo>
                  <a:pt x="824431" y="1504868"/>
                </a:lnTo>
                <a:lnTo>
                  <a:pt x="849224" y="1520791"/>
                </a:lnTo>
                <a:lnTo>
                  <a:pt x="874323" y="1536561"/>
                </a:lnTo>
                <a:lnTo>
                  <a:pt x="899422" y="1552024"/>
                </a:lnTo>
                <a:lnTo>
                  <a:pt x="924214" y="1567027"/>
                </a:lnTo>
                <a:lnTo>
                  <a:pt x="929121" y="1570299"/>
                </a:lnTo>
                <a:lnTo>
                  <a:pt x="930757" y="1575206"/>
                </a:lnTo>
                <a:lnTo>
                  <a:pt x="927485" y="1580113"/>
                </a:lnTo>
                <a:lnTo>
                  <a:pt x="927485" y="1585021"/>
                </a:lnTo>
                <a:lnTo>
                  <a:pt x="924214" y="1586657"/>
                </a:lnTo>
                <a:close/>
              </a:path>
              <a:path w="3657600" h="1828800">
                <a:moveTo>
                  <a:pt x="2841346" y="1522861"/>
                </a:moveTo>
                <a:lnTo>
                  <a:pt x="2836439" y="1522861"/>
                </a:lnTo>
                <a:lnTo>
                  <a:pt x="2833167" y="1521225"/>
                </a:lnTo>
                <a:lnTo>
                  <a:pt x="2831531" y="1517954"/>
                </a:lnTo>
                <a:lnTo>
                  <a:pt x="2828260" y="1513046"/>
                </a:lnTo>
                <a:lnTo>
                  <a:pt x="2829895" y="1506503"/>
                </a:lnTo>
                <a:lnTo>
                  <a:pt x="2834803" y="1504867"/>
                </a:lnTo>
                <a:lnTo>
                  <a:pt x="2859314" y="1488382"/>
                </a:lnTo>
                <a:lnTo>
                  <a:pt x="2883671" y="1471129"/>
                </a:lnTo>
                <a:lnTo>
                  <a:pt x="2931313" y="1436165"/>
                </a:lnTo>
                <a:lnTo>
                  <a:pt x="2936221" y="1432893"/>
                </a:lnTo>
                <a:lnTo>
                  <a:pt x="2941128" y="1432893"/>
                </a:lnTo>
                <a:lnTo>
                  <a:pt x="2947671" y="1442708"/>
                </a:lnTo>
                <a:lnTo>
                  <a:pt x="2947671" y="1447615"/>
                </a:lnTo>
                <a:lnTo>
                  <a:pt x="2942764" y="1450887"/>
                </a:lnTo>
                <a:lnTo>
                  <a:pt x="2919173" y="1469008"/>
                </a:lnTo>
                <a:lnTo>
                  <a:pt x="2895122" y="1486670"/>
                </a:lnTo>
                <a:lnTo>
                  <a:pt x="2870764" y="1504024"/>
                </a:lnTo>
                <a:lnTo>
                  <a:pt x="2846253" y="1521225"/>
                </a:lnTo>
                <a:lnTo>
                  <a:pt x="2844617" y="1521225"/>
                </a:lnTo>
                <a:lnTo>
                  <a:pt x="2841346" y="1522861"/>
                </a:lnTo>
                <a:close/>
              </a:path>
              <a:path w="3657600" h="1828800">
                <a:moveTo>
                  <a:pt x="726285" y="1454158"/>
                </a:moveTo>
                <a:lnTo>
                  <a:pt x="718106" y="1454158"/>
                </a:lnTo>
                <a:lnTo>
                  <a:pt x="716470" y="1452522"/>
                </a:lnTo>
                <a:lnTo>
                  <a:pt x="669850" y="1415513"/>
                </a:lnTo>
                <a:lnTo>
                  <a:pt x="646541" y="1396625"/>
                </a:lnTo>
                <a:lnTo>
                  <a:pt x="623231" y="1377277"/>
                </a:lnTo>
                <a:lnTo>
                  <a:pt x="618323" y="1374005"/>
                </a:lnTo>
                <a:lnTo>
                  <a:pt x="618323" y="1367462"/>
                </a:lnTo>
                <a:lnTo>
                  <a:pt x="624866" y="1357647"/>
                </a:lnTo>
                <a:lnTo>
                  <a:pt x="631410" y="1357647"/>
                </a:lnTo>
                <a:lnTo>
                  <a:pt x="636317" y="1360919"/>
                </a:lnTo>
                <a:lnTo>
                  <a:pt x="658681" y="1380267"/>
                </a:lnTo>
                <a:lnTo>
                  <a:pt x="681505" y="1399155"/>
                </a:lnTo>
                <a:lnTo>
                  <a:pt x="704636" y="1417737"/>
                </a:lnTo>
                <a:lnTo>
                  <a:pt x="727920" y="1436165"/>
                </a:lnTo>
                <a:lnTo>
                  <a:pt x="732828" y="1439436"/>
                </a:lnTo>
                <a:lnTo>
                  <a:pt x="732828" y="1445980"/>
                </a:lnTo>
                <a:lnTo>
                  <a:pt x="729556" y="1449251"/>
                </a:lnTo>
                <a:lnTo>
                  <a:pt x="729556" y="1452522"/>
                </a:lnTo>
                <a:lnTo>
                  <a:pt x="726285" y="1454158"/>
                </a:lnTo>
                <a:close/>
              </a:path>
              <a:path w="3657600" h="1828800">
                <a:moveTo>
                  <a:pt x="3032732" y="1377277"/>
                </a:moveTo>
                <a:lnTo>
                  <a:pt x="3026189" y="1377277"/>
                </a:lnTo>
                <a:lnTo>
                  <a:pt x="3024553" y="1375641"/>
                </a:lnTo>
                <a:lnTo>
                  <a:pt x="3021281" y="1374005"/>
                </a:lnTo>
                <a:lnTo>
                  <a:pt x="3018010" y="1369098"/>
                </a:lnTo>
                <a:lnTo>
                  <a:pt x="3018010" y="1364191"/>
                </a:lnTo>
                <a:lnTo>
                  <a:pt x="3022917" y="1359283"/>
                </a:lnTo>
                <a:lnTo>
                  <a:pt x="3044975" y="1339629"/>
                </a:lnTo>
                <a:lnTo>
                  <a:pt x="3066879" y="1319820"/>
                </a:lnTo>
                <a:lnTo>
                  <a:pt x="3088476" y="1299705"/>
                </a:lnTo>
                <a:lnTo>
                  <a:pt x="3109614" y="1279130"/>
                </a:lnTo>
                <a:lnTo>
                  <a:pt x="3112885" y="1275859"/>
                </a:lnTo>
                <a:lnTo>
                  <a:pt x="3119428" y="1275859"/>
                </a:lnTo>
                <a:lnTo>
                  <a:pt x="3124335" y="1279130"/>
                </a:lnTo>
                <a:lnTo>
                  <a:pt x="3127607" y="1282402"/>
                </a:lnTo>
                <a:lnTo>
                  <a:pt x="3127607" y="1288945"/>
                </a:lnTo>
                <a:lnTo>
                  <a:pt x="3081601" y="1335360"/>
                </a:lnTo>
                <a:lnTo>
                  <a:pt x="3037639" y="1375641"/>
                </a:lnTo>
                <a:lnTo>
                  <a:pt x="3032732" y="1377277"/>
                </a:lnTo>
                <a:close/>
              </a:path>
              <a:path w="3657600" h="1828800">
                <a:moveTo>
                  <a:pt x="546349" y="1297124"/>
                </a:moveTo>
                <a:lnTo>
                  <a:pt x="541442" y="1297124"/>
                </a:lnTo>
                <a:lnTo>
                  <a:pt x="538170" y="1293852"/>
                </a:lnTo>
                <a:lnTo>
                  <a:pt x="496662" y="1251117"/>
                </a:lnTo>
                <a:lnTo>
                  <a:pt x="456381" y="1207156"/>
                </a:lnTo>
                <a:lnTo>
                  <a:pt x="453110" y="1202248"/>
                </a:lnTo>
                <a:lnTo>
                  <a:pt x="453110" y="1197341"/>
                </a:lnTo>
                <a:lnTo>
                  <a:pt x="458017" y="1192434"/>
                </a:lnTo>
                <a:lnTo>
                  <a:pt x="462924" y="1189162"/>
                </a:lnTo>
                <a:lnTo>
                  <a:pt x="467832" y="1189162"/>
                </a:lnTo>
                <a:lnTo>
                  <a:pt x="472739" y="1194070"/>
                </a:lnTo>
                <a:lnTo>
                  <a:pt x="492650" y="1216127"/>
                </a:lnTo>
                <a:lnTo>
                  <a:pt x="513020" y="1238031"/>
                </a:lnTo>
                <a:lnTo>
                  <a:pt x="533697" y="1259629"/>
                </a:lnTo>
                <a:lnTo>
                  <a:pt x="554528" y="1280766"/>
                </a:lnTo>
                <a:lnTo>
                  <a:pt x="557800" y="1284038"/>
                </a:lnTo>
                <a:lnTo>
                  <a:pt x="557800" y="1290581"/>
                </a:lnTo>
                <a:lnTo>
                  <a:pt x="554528" y="1295488"/>
                </a:lnTo>
                <a:lnTo>
                  <a:pt x="549621" y="1295488"/>
                </a:lnTo>
                <a:lnTo>
                  <a:pt x="546349" y="1297124"/>
                </a:lnTo>
                <a:close/>
              </a:path>
              <a:path w="3657600" h="1828800">
                <a:moveTo>
                  <a:pt x="3202853" y="1208792"/>
                </a:moveTo>
                <a:lnTo>
                  <a:pt x="3191402" y="1208792"/>
                </a:lnTo>
                <a:lnTo>
                  <a:pt x="3189767" y="1207156"/>
                </a:lnTo>
                <a:lnTo>
                  <a:pt x="3184859" y="1203884"/>
                </a:lnTo>
                <a:lnTo>
                  <a:pt x="3184859" y="1197341"/>
                </a:lnTo>
                <a:lnTo>
                  <a:pt x="3188131" y="1192434"/>
                </a:lnTo>
                <a:lnTo>
                  <a:pt x="3207479" y="1170070"/>
                </a:lnTo>
                <a:lnTo>
                  <a:pt x="3226367" y="1147246"/>
                </a:lnTo>
                <a:lnTo>
                  <a:pt x="3244949" y="1124115"/>
                </a:lnTo>
                <a:lnTo>
                  <a:pt x="3263377" y="1100830"/>
                </a:lnTo>
                <a:lnTo>
                  <a:pt x="3266648" y="1095923"/>
                </a:lnTo>
                <a:lnTo>
                  <a:pt x="3273191" y="1095923"/>
                </a:lnTo>
                <a:lnTo>
                  <a:pt x="3276463" y="1099194"/>
                </a:lnTo>
                <a:lnTo>
                  <a:pt x="3281370" y="1102466"/>
                </a:lnTo>
                <a:lnTo>
                  <a:pt x="3281370" y="1109009"/>
                </a:lnTo>
                <a:lnTo>
                  <a:pt x="3278099" y="1112281"/>
                </a:lnTo>
                <a:lnTo>
                  <a:pt x="3259671" y="1135590"/>
                </a:lnTo>
                <a:lnTo>
                  <a:pt x="3241089" y="1158900"/>
                </a:lnTo>
                <a:lnTo>
                  <a:pt x="3222201" y="1182210"/>
                </a:lnTo>
                <a:lnTo>
                  <a:pt x="3202853" y="1205520"/>
                </a:lnTo>
                <a:lnTo>
                  <a:pt x="3202853" y="1208792"/>
                </a:lnTo>
                <a:close/>
              </a:path>
              <a:path w="3657600" h="1828800">
                <a:moveTo>
                  <a:pt x="389314" y="1118824"/>
                </a:moveTo>
                <a:lnTo>
                  <a:pt x="384407" y="1118824"/>
                </a:lnTo>
                <a:lnTo>
                  <a:pt x="381136" y="1117188"/>
                </a:lnTo>
                <a:lnTo>
                  <a:pt x="343717" y="1067910"/>
                </a:lnTo>
                <a:lnTo>
                  <a:pt x="309161" y="1019042"/>
                </a:lnTo>
                <a:lnTo>
                  <a:pt x="305890" y="1014134"/>
                </a:lnTo>
                <a:lnTo>
                  <a:pt x="307526" y="1007591"/>
                </a:lnTo>
                <a:lnTo>
                  <a:pt x="312433" y="1005955"/>
                </a:lnTo>
                <a:lnTo>
                  <a:pt x="317340" y="1002684"/>
                </a:lnTo>
                <a:lnTo>
                  <a:pt x="323883" y="1004319"/>
                </a:lnTo>
                <a:lnTo>
                  <a:pt x="325519" y="1009227"/>
                </a:lnTo>
                <a:lnTo>
                  <a:pt x="342005" y="1033738"/>
                </a:lnTo>
                <a:lnTo>
                  <a:pt x="359257" y="1058096"/>
                </a:lnTo>
                <a:lnTo>
                  <a:pt x="376816" y="1082147"/>
                </a:lnTo>
                <a:lnTo>
                  <a:pt x="394222" y="1105738"/>
                </a:lnTo>
                <a:lnTo>
                  <a:pt x="397493" y="1110645"/>
                </a:lnTo>
                <a:lnTo>
                  <a:pt x="397493" y="1115552"/>
                </a:lnTo>
                <a:lnTo>
                  <a:pt x="395040" y="1117188"/>
                </a:lnTo>
                <a:lnTo>
                  <a:pt x="390950" y="1117188"/>
                </a:lnTo>
                <a:lnTo>
                  <a:pt x="389314" y="1118824"/>
                </a:lnTo>
                <a:close/>
              </a:path>
              <a:path w="3657600" h="1828800">
                <a:moveTo>
                  <a:pt x="392586" y="1118824"/>
                </a:moveTo>
                <a:lnTo>
                  <a:pt x="390950" y="1117188"/>
                </a:lnTo>
                <a:lnTo>
                  <a:pt x="395040" y="1117188"/>
                </a:lnTo>
                <a:lnTo>
                  <a:pt x="392586" y="1118824"/>
                </a:lnTo>
                <a:close/>
              </a:path>
              <a:path w="3657600" h="1828800">
                <a:moveTo>
                  <a:pt x="3345165" y="1020677"/>
                </a:moveTo>
                <a:lnTo>
                  <a:pt x="3338623" y="1020677"/>
                </a:lnTo>
                <a:lnTo>
                  <a:pt x="3336987" y="1019041"/>
                </a:lnTo>
                <a:lnTo>
                  <a:pt x="3332079" y="1015770"/>
                </a:lnTo>
                <a:lnTo>
                  <a:pt x="3330444" y="1009227"/>
                </a:lnTo>
                <a:lnTo>
                  <a:pt x="3333715" y="1005955"/>
                </a:lnTo>
                <a:lnTo>
                  <a:pt x="3349638" y="981163"/>
                </a:lnTo>
                <a:lnTo>
                  <a:pt x="3365408" y="956064"/>
                </a:lnTo>
                <a:lnTo>
                  <a:pt x="3380872" y="930965"/>
                </a:lnTo>
                <a:lnTo>
                  <a:pt x="3395875" y="906172"/>
                </a:lnTo>
                <a:lnTo>
                  <a:pt x="3399146" y="901265"/>
                </a:lnTo>
                <a:lnTo>
                  <a:pt x="3404054" y="899629"/>
                </a:lnTo>
                <a:lnTo>
                  <a:pt x="3413869" y="906172"/>
                </a:lnTo>
                <a:lnTo>
                  <a:pt x="3415504" y="911080"/>
                </a:lnTo>
                <a:lnTo>
                  <a:pt x="3412233" y="915987"/>
                </a:lnTo>
                <a:lnTo>
                  <a:pt x="3397204" y="941725"/>
                </a:lnTo>
                <a:lnTo>
                  <a:pt x="3381562" y="967310"/>
                </a:lnTo>
                <a:lnTo>
                  <a:pt x="3365306" y="992588"/>
                </a:lnTo>
                <a:lnTo>
                  <a:pt x="3348437" y="1017405"/>
                </a:lnTo>
                <a:lnTo>
                  <a:pt x="3348437" y="1019041"/>
                </a:lnTo>
                <a:lnTo>
                  <a:pt x="3345165" y="1020677"/>
                </a:lnTo>
                <a:close/>
              </a:path>
              <a:path w="3657600" h="1828800">
                <a:moveTo>
                  <a:pt x="260088" y="920895"/>
                </a:moveTo>
                <a:lnTo>
                  <a:pt x="251909" y="920895"/>
                </a:lnTo>
                <a:lnTo>
                  <a:pt x="248638" y="919259"/>
                </a:lnTo>
                <a:lnTo>
                  <a:pt x="247002" y="915987"/>
                </a:lnTo>
                <a:lnTo>
                  <a:pt x="232305" y="889968"/>
                </a:lnTo>
                <a:lnTo>
                  <a:pt x="217762" y="863642"/>
                </a:lnTo>
                <a:lnTo>
                  <a:pt x="203526" y="837317"/>
                </a:lnTo>
                <a:lnTo>
                  <a:pt x="189750" y="811298"/>
                </a:lnTo>
                <a:lnTo>
                  <a:pt x="188114" y="806390"/>
                </a:lnTo>
                <a:lnTo>
                  <a:pt x="189750" y="799847"/>
                </a:lnTo>
                <a:lnTo>
                  <a:pt x="199564" y="796575"/>
                </a:lnTo>
                <a:lnTo>
                  <a:pt x="206107" y="798211"/>
                </a:lnTo>
                <a:lnTo>
                  <a:pt x="207743" y="803119"/>
                </a:lnTo>
                <a:lnTo>
                  <a:pt x="234938" y="855464"/>
                </a:lnTo>
                <a:lnTo>
                  <a:pt x="248919" y="881789"/>
                </a:lnTo>
                <a:lnTo>
                  <a:pt x="263360" y="907808"/>
                </a:lnTo>
                <a:lnTo>
                  <a:pt x="266631" y="912716"/>
                </a:lnTo>
                <a:lnTo>
                  <a:pt x="264995" y="919259"/>
                </a:lnTo>
                <a:lnTo>
                  <a:pt x="260088" y="920895"/>
                </a:lnTo>
                <a:close/>
              </a:path>
              <a:path w="3657600" h="1828800">
                <a:moveTo>
                  <a:pt x="3464577" y="814569"/>
                </a:moveTo>
                <a:lnTo>
                  <a:pt x="3458034" y="814569"/>
                </a:lnTo>
                <a:lnTo>
                  <a:pt x="3456398" y="812933"/>
                </a:lnTo>
                <a:lnTo>
                  <a:pt x="3451491" y="811297"/>
                </a:lnTo>
                <a:lnTo>
                  <a:pt x="3449855" y="804754"/>
                </a:lnTo>
                <a:lnTo>
                  <a:pt x="3451491" y="799847"/>
                </a:lnTo>
                <a:lnTo>
                  <a:pt x="3464679" y="772857"/>
                </a:lnTo>
                <a:lnTo>
                  <a:pt x="3477254" y="745866"/>
                </a:lnTo>
                <a:lnTo>
                  <a:pt x="3489216" y="718876"/>
                </a:lnTo>
                <a:lnTo>
                  <a:pt x="3500564" y="691885"/>
                </a:lnTo>
                <a:lnTo>
                  <a:pt x="3502200" y="686978"/>
                </a:lnTo>
                <a:lnTo>
                  <a:pt x="3508743" y="683707"/>
                </a:lnTo>
                <a:lnTo>
                  <a:pt x="3513650" y="686978"/>
                </a:lnTo>
                <a:lnTo>
                  <a:pt x="3518558" y="688614"/>
                </a:lnTo>
                <a:lnTo>
                  <a:pt x="3521829" y="695157"/>
                </a:lnTo>
                <a:lnTo>
                  <a:pt x="3518558" y="700064"/>
                </a:lnTo>
                <a:lnTo>
                  <a:pt x="3507210" y="727310"/>
                </a:lnTo>
                <a:lnTo>
                  <a:pt x="3495248" y="754863"/>
                </a:lnTo>
                <a:lnTo>
                  <a:pt x="3482673" y="782416"/>
                </a:lnTo>
                <a:lnTo>
                  <a:pt x="3469484" y="809661"/>
                </a:lnTo>
                <a:lnTo>
                  <a:pt x="3467849" y="812933"/>
                </a:lnTo>
                <a:lnTo>
                  <a:pt x="3464577" y="814569"/>
                </a:lnTo>
                <a:close/>
              </a:path>
              <a:path w="3657600" h="1828800">
                <a:moveTo>
                  <a:pt x="153762" y="708243"/>
                </a:moveTo>
                <a:lnTo>
                  <a:pt x="145583" y="708243"/>
                </a:lnTo>
                <a:lnTo>
                  <a:pt x="140676" y="706608"/>
                </a:lnTo>
                <a:lnTo>
                  <a:pt x="139040" y="701700"/>
                </a:lnTo>
                <a:lnTo>
                  <a:pt x="128024" y="674429"/>
                </a:lnTo>
                <a:lnTo>
                  <a:pt x="117162" y="646697"/>
                </a:lnTo>
                <a:lnTo>
                  <a:pt x="106606" y="618659"/>
                </a:lnTo>
                <a:lnTo>
                  <a:pt x="96510" y="590468"/>
                </a:lnTo>
                <a:lnTo>
                  <a:pt x="94874" y="585560"/>
                </a:lnTo>
                <a:lnTo>
                  <a:pt x="98146" y="579017"/>
                </a:lnTo>
                <a:lnTo>
                  <a:pt x="107961" y="575745"/>
                </a:lnTo>
                <a:lnTo>
                  <a:pt x="114504" y="579017"/>
                </a:lnTo>
                <a:lnTo>
                  <a:pt x="116139" y="583924"/>
                </a:lnTo>
                <a:lnTo>
                  <a:pt x="126005" y="611886"/>
                </a:lnTo>
                <a:lnTo>
                  <a:pt x="136178" y="639541"/>
                </a:lnTo>
                <a:lnTo>
                  <a:pt x="146964" y="667196"/>
                </a:lnTo>
                <a:lnTo>
                  <a:pt x="158670" y="695157"/>
                </a:lnTo>
                <a:lnTo>
                  <a:pt x="160306" y="700065"/>
                </a:lnTo>
                <a:lnTo>
                  <a:pt x="158670" y="706608"/>
                </a:lnTo>
                <a:lnTo>
                  <a:pt x="153762" y="708243"/>
                </a:lnTo>
                <a:close/>
              </a:path>
              <a:path w="3657600" h="1828800">
                <a:moveTo>
                  <a:pt x="3556181" y="593739"/>
                </a:moveTo>
                <a:lnTo>
                  <a:pt x="3549638" y="593739"/>
                </a:lnTo>
                <a:lnTo>
                  <a:pt x="3544730" y="592103"/>
                </a:lnTo>
                <a:lnTo>
                  <a:pt x="3541459" y="587196"/>
                </a:lnTo>
                <a:lnTo>
                  <a:pt x="3543095" y="580653"/>
                </a:lnTo>
                <a:lnTo>
                  <a:pt x="3552603" y="552436"/>
                </a:lnTo>
                <a:lnTo>
                  <a:pt x="3561497" y="524218"/>
                </a:lnTo>
                <a:lnTo>
                  <a:pt x="3569779" y="496001"/>
                </a:lnTo>
                <a:lnTo>
                  <a:pt x="3577446" y="467784"/>
                </a:lnTo>
                <a:lnTo>
                  <a:pt x="3579082" y="462877"/>
                </a:lnTo>
                <a:lnTo>
                  <a:pt x="3583989" y="459605"/>
                </a:lnTo>
                <a:lnTo>
                  <a:pt x="3593804" y="462877"/>
                </a:lnTo>
                <a:lnTo>
                  <a:pt x="3597075" y="467784"/>
                </a:lnTo>
                <a:lnTo>
                  <a:pt x="3595440" y="472692"/>
                </a:lnTo>
                <a:lnTo>
                  <a:pt x="3587772" y="501164"/>
                </a:lnTo>
                <a:lnTo>
                  <a:pt x="3579491" y="529944"/>
                </a:lnTo>
                <a:lnTo>
                  <a:pt x="3570596" y="558723"/>
                </a:lnTo>
                <a:lnTo>
                  <a:pt x="3559452" y="592103"/>
                </a:lnTo>
                <a:lnTo>
                  <a:pt x="3556181" y="593739"/>
                </a:lnTo>
                <a:close/>
              </a:path>
              <a:path w="3657600" h="1828800">
                <a:moveTo>
                  <a:pt x="78517" y="482506"/>
                </a:moveTo>
                <a:lnTo>
                  <a:pt x="67066" y="482506"/>
                </a:lnTo>
                <a:lnTo>
                  <a:pt x="63795" y="479235"/>
                </a:lnTo>
                <a:lnTo>
                  <a:pt x="47641" y="418507"/>
                </a:lnTo>
                <a:lnTo>
                  <a:pt x="34351" y="359823"/>
                </a:lnTo>
                <a:lnTo>
                  <a:pt x="32715" y="354916"/>
                </a:lnTo>
                <a:lnTo>
                  <a:pt x="35986" y="350008"/>
                </a:lnTo>
                <a:lnTo>
                  <a:pt x="42529" y="348373"/>
                </a:lnTo>
                <a:lnTo>
                  <a:pt x="47437" y="346737"/>
                </a:lnTo>
                <a:lnTo>
                  <a:pt x="52344" y="350008"/>
                </a:lnTo>
                <a:lnTo>
                  <a:pt x="53980" y="356551"/>
                </a:lnTo>
                <a:lnTo>
                  <a:pt x="60140" y="385714"/>
                </a:lnTo>
                <a:lnTo>
                  <a:pt x="66453" y="414417"/>
                </a:lnTo>
                <a:lnTo>
                  <a:pt x="73073" y="442813"/>
                </a:lnTo>
                <a:lnTo>
                  <a:pt x="80152" y="471056"/>
                </a:lnTo>
                <a:lnTo>
                  <a:pt x="81788" y="475963"/>
                </a:lnTo>
                <a:lnTo>
                  <a:pt x="78517" y="482506"/>
                </a:lnTo>
                <a:close/>
              </a:path>
              <a:path w="3657600" h="1828800">
                <a:moveTo>
                  <a:pt x="3618340" y="364730"/>
                </a:moveTo>
                <a:lnTo>
                  <a:pt x="3611797" y="364730"/>
                </a:lnTo>
                <a:lnTo>
                  <a:pt x="3606890" y="363094"/>
                </a:lnTo>
                <a:lnTo>
                  <a:pt x="3603618" y="358187"/>
                </a:lnTo>
                <a:lnTo>
                  <a:pt x="3603618" y="353280"/>
                </a:lnTo>
                <a:lnTo>
                  <a:pt x="3609446" y="323861"/>
                </a:lnTo>
                <a:lnTo>
                  <a:pt x="3614660" y="294596"/>
                </a:lnTo>
                <a:lnTo>
                  <a:pt x="3619260" y="265638"/>
                </a:lnTo>
                <a:lnTo>
                  <a:pt x="3623248" y="237139"/>
                </a:lnTo>
                <a:lnTo>
                  <a:pt x="3623248" y="232232"/>
                </a:lnTo>
                <a:lnTo>
                  <a:pt x="3628155" y="227325"/>
                </a:lnTo>
                <a:lnTo>
                  <a:pt x="3634698" y="228960"/>
                </a:lnTo>
                <a:lnTo>
                  <a:pt x="3639605" y="228960"/>
                </a:lnTo>
                <a:lnTo>
                  <a:pt x="3644513" y="233868"/>
                </a:lnTo>
                <a:lnTo>
                  <a:pt x="3642877" y="240411"/>
                </a:lnTo>
                <a:lnTo>
                  <a:pt x="3638890" y="269855"/>
                </a:lnTo>
                <a:lnTo>
                  <a:pt x="3634289" y="299299"/>
                </a:lnTo>
                <a:lnTo>
                  <a:pt x="3629075" y="328743"/>
                </a:lnTo>
                <a:lnTo>
                  <a:pt x="3623247" y="358187"/>
                </a:lnTo>
                <a:lnTo>
                  <a:pt x="3621612" y="361459"/>
                </a:lnTo>
                <a:lnTo>
                  <a:pt x="3618340" y="364730"/>
                </a:lnTo>
                <a:close/>
              </a:path>
              <a:path w="3657600" h="1828800">
                <a:moveTo>
                  <a:pt x="26172" y="250226"/>
                </a:moveTo>
                <a:lnTo>
                  <a:pt x="21264" y="250226"/>
                </a:lnTo>
                <a:lnTo>
                  <a:pt x="16357" y="246954"/>
                </a:lnTo>
                <a:lnTo>
                  <a:pt x="16357" y="242047"/>
                </a:lnTo>
                <a:lnTo>
                  <a:pt x="12728" y="212347"/>
                </a:lnTo>
                <a:lnTo>
                  <a:pt x="9405" y="182341"/>
                </a:lnTo>
                <a:lnTo>
                  <a:pt x="6680" y="152079"/>
                </a:lnTo>
                <a:lnTo>
                  <a:pt x="4907" y="122635"/>
                </a:lnTo>
                <a:lnTo>
                  <a:pt x="4907" y="117727"/>
                </a:lnTo>
                <a:lnTo>
                  <a:pt x="8178" y="112820"/>
                </a:lnTo>
                <a:lnTo>
                  <a:pt x="19629" y="112820"/>
                </a:lnTo>
                <a:lnTo>
                  <a:pt x="24536" y="116092"/>
                </a:lnTo>
                <a:lnTo>
                  <a:pt x="24536" y="122635"/>
                </a:lnTo>
                <a:lnTo>
                  <a:pt x="27038" y="152334"/>
                </a:lnTo>
                <a:lnTo>
                  <a:pt x="29729" y="182341"/>
                </a:lnTo>
                <a:lnTo>
                  <a:pt x="32587" y="210967"/>
                </a:lnTo>
                <a:lnTo>
                  <a:pt x="35986" y="240411"/>
                </a:lnTo>
                <a:lnTo>
                  <a:pt x="35986" y="243683"/>
                </a:lnTo>
                <a:lnTo>
                  <a:pt x="32715" y="248590"/>
                </a:lnTo>
                <a:lnTo>
                  <a:pt x="26172" y="250226"/>
                </a:lnTo>
                <a:close/>
              </a:path>
              <a:path w="3657600" h="1828800">
                <a:moveTo>
                  <a:pt x="3649420" y="129178"/>
                </a:moveTo>
                <a:lnTo>
                  <a:pt x="3637970" y="129178"/>
                </a:lnTo>
                <a:lnTo>
                  <a:pt x="3634698" y="124271"/>
                </a:lnTo>
                <a:lnTo>
                  <a:pt x="3634698" y="119363"/>
                </a:lnTo>
                <a:lnTo>
                  <a:pt x="3636590" y="89919"/>
                </a:lnTo>
                <a:lnTo>
                  <a:pt x="3637561" y="60475"/>
                </a:lnTo>
                <a:lnTo>
                  <a:pt x="3637916" y="31287"/>
                </a:lnTo>
                <a:lnTo>
                  <a:pt x="3637970" y="0"/>
                </a:lnTo>
                <a:lnTo>
                  <a:pt x="3657599" y="0"/>
                </a:lnTo>
                <a:lnTo>
                  <a:pt x="3657599" y="1589"/>
                </a:lnTo>
                <a:lnTo>
                  <a:pt x="3657318" y="31287"/>
                </a:lnTo>
                <a:lnTo>
                  <a:pt x="3656577" y="61293"/>
                </a:lnTo>
                <a:lnTo>
                  <a:pt x="3655529" y="91300"/>
                </a:lnTo>
                <a:lnTo>
                  <a:pt x="3654394" y="119363"/>
                </a:lnTo>
                <a:lnTo>
                  <a:pt x="3654328" y="124271"/>
                </a:lnTo>
                <a:lnTo>
                  <a:pt x="3649420" y="129178"/>
                </a:lnTo>
                <a:close/>
              </a:path>
              <a:path w="3657600" h="1828800">
                <a:moveTo>
                  <a:pt x="16357" y="13038"/>
                </a:moveTo>
                <a:lnTo>
                  <a:pt x="4907" y="13038"/>
                </a:lnTo>
                <a:lnTo>
                  <a:pt x="0" y="8131"/>
                </a:lnTo>
                <a:lnTo>
                  <a:pt x="14" y="0"/>
                </a:lnTo>
                <a:lnTo>
                  <a:pt x="19629" y="0"/>
                </a:lnTo>
                <a:lnTo>
                  <a:pt x="19628" y="8131"/>
                </a:lnTo>
                <a:lnTo>
                  <a:pt x="16357" y="13038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0847" y="3497612"/>
            <a:ext cx="10230408" cy="659107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4102720" y="8791589"/>
            <a:ext cx="3935095" cy="1495425"/>
          </a:xfrm>
          <a:custGeom>
            <a:avLst/>
            <a:gdLst/>
            <a:ahLst/>
            <a:cxnLst/>
            <a:rect l="l" t="t" r="r" b="b"/>
            <a:pathLst>
              <a:path w="3935094" h="1495425">
                <a:moveTo>
                  <a:pt x="3934650" y="1495409"/>
                </a:moveTo>
                <a:lnTo>
                  <a:pt x="100868" y="1495409"/>
                </a:lnTo>
                <a:lnTo>
                  <a:pt x="0" y="329104"/>
                </a:lnTo>
                <a:lnTo>
                  <a:pt x="3805319" y="0"/>
                </a:lnTo>
                <a:lnTo>
                  <a:pt x="3934650" y="1495409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6144093"/>
            <a:ext cx="1658620" cy="4029710"/>
          </a:xfrm>
          <a:custGeom>
            <a:avLst/>
            <a:gdLst/>
            <a:ahLst/>
            <a:cxnLst/>
            <a:rect l="l" t="t" r="r" b="b"/>
            <a:pathLst>
              <a:path w="1658620" h="4029709">
                <a:moveTo>
                  <a:pt x="0" y="0"/>
                </a:moveTo>
                <a:lnTo>
                  <a:pt x="1658113" y="253960"/>
                </a:lnTo>
                <a:lnTo>
                  <a:pt x="1079848" y="4029457"/>
                </a:lnTo>
                <a:lnTo>
                  <a:pt x="0" y="3864065"/>
                </a:lnTo>
                <a:lnTo>
                  <a:pt x="0" y="0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330297" y="9016164"/>
            <a:ext cx="3498215" cy="1271270"/>
          </a:xfrm>
          <a:custGeom>
            <a:avLst/>
            <a:gdLst/>
            <a:ahLst/>
            <a:cxnLst/>
            <a:rect l="l" t="t" r="r" b="b"/>
            <a:pathLst>
              <a:path w="3498215" h="1271270">
                <a:moveTo>
                  <a:pt x="84569" y="1270835"/>
                </a:moveTo>
                <a:lnTo>
                  <a:pt x="0" y="292993"/>
                </a:lnTo>
                <a:lnTo>
                  <a:pt x="3387777" y="0"/>
                </a:lnTo>
                <a:lnTo>
                  <a:pt x="3497686" y="1270835"/>
                </a:lnTo>
                <a:lnTo>
                  <a:pt x="3391238" y="1270835"/>
                </a:lnTo>
                <a:lnTo>
                  <a:pt x="3291258" y="114794"/>
                </a:lnTo>
                <a:lnTo>
                  <a:pt x="117042" y="389318"/>
                </a:lnTo>
                <a:lnTo>
                  <a:pt x="193280" y="1270835"/>
                </a:lnTo>
                <a:lnTo>
                  <a:pt x="84569" y="12708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6357033"/>
            <a:ext cx="1421765" cy="3579495"/>
          </a:xfrm>
          <a:custGeom>
            <a:avLst/>
            <a:gdLst/>
            <a:ahLst/>
            <a:cxnLst/>
            <a:rect l="l" t="t" r="r" b="b"/>
            <a:pathLst>
              <a:path w="1421765" h="3579495">
                <a:moveTo>
                  <a:pt x="0" y="0"/>
                </a:moveTo>
                <a:lnTo>
                  <a:pt x="1421377" y="217701"/>
                </a:lnTo>
                <a:lnTo>
                  <a:pt x="906563" y="3578929"/>
                </a:lnTo>
                <a:lnTo>
                  <a:pt x="0" y="3440078"/>
                </a:lnTo>
                <a:lnTo>
                  <a:pt x="0" y="3332790"/>
                </a:lnTo>
                <a:lnTo>
                  <a:pt x="817789" y="3458044"/>
                </a:lnTo>
                <a:lnTo>
                  <a:pt x="1300150" y="308705"/>
                </a:lnTo>
                <a:lnTo>
                  <a:pt x="0" y="1095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6439334" y="6181765"/>
            <a:ext cx="1849120" cy="3140075"/>
          </a:xfrm>
          <a:custGeom>
            <a:avLst/>
            <a:gdLst/>
            <a:ahLst/>
            <a:cxnLst/>
            <a:rect l="l" t="t" r="r" b="b"/>
            <a:pathLst>
              <a:path w="1849119" h="3140075">
                <a:moveTo>
                  <a:pt x="1848665" y="3002013"/>
                </a:moveTo>
                <a:lnTo>
                  <a:pt x="320009" y="3134220"/>
                </a:lnTo>
                <a:lnTo>
                  <a:pt x="257703" y="3139609"/>
                </a:lnTo>
                <a:lnTo>
                  <a:pt x="0" y="159882"/>
                </a:lnTo>
                <a:lnTo>
                  <a:pt x="1848665" y="0"/>
                </a:lnTo>
                <a:lnTo>
                  <a:pt x="1848665" y="3002013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34109" y="8871729"/>
            <a:ext cx="3173730" cy="1415415"/>
          </a:xfrm>
          <a:custGeom>
            <a:avLst/>
            <a:gdLst/>
            <a:ahLst/>
            <a:cxnLst/>
            <a:rect l="l" t="t" r="r" b="b"/>
            <a:pathLst>
              <a:path w="3173729" h="1415415">
                <a:moveTo>
                  <a:pt x="0" y="1415269"/>
                </a:moveTo>
                <a:lnTo>
                  <a:pt x="216766" y="0"/>
                </a:lnTo>
                <a:lnTo>
                  <a:pt x="3173140" y="452805"/>
                </a:lnTo>
                <a:lnTo>
                  <a:pt x="3025727" y="1415269"/>
                </a:lnTo>
                <a:lnTo>
                  <a:pt x="0" y="1415269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/>
          <p:cNvGrpSpPr/>
          <p:nvPr/>
        </p:nvGrpSpPr>
        <p:grpSpPr>
          <a:xfrm>
            <a:off x="15971428" y="6344843"/>
            <a:ext cx="2317115" cy="3942715"/>
            <a:chOff x="15971428" y="6344843"/>
            <a:chExt cx="2317115" cy="3942715"/>
          </a:xfrm>
        </p:grpSpPr>
        <p:sp>
          <p:nvSpPr>
            <p:cNvPr id="10" name="object 10"/>
            <p:cNvSpPr/>
            <p:nvPr/>
          </p:nvSpPr>
          <p:spPr>
            <a:xfrm>
              <a:off x="16614749" y="6344843"/>
              <a:ext cx="1673860" cy="2802255"/>
            </a:xfrm>
            <a:custGeom>
              <a:avLst/>
              <a:gdLst/>
              <a:ahLst/>
              <a:cxnLst/>
              <a:rect l="l" t="t" r="r" b="b"/>
              <a:pathLst>
                <a:path w="1673859" h="2802254">
                  <a:moveTo>
                    <a:pt x="0" y="144711"/>
                  </a:moveTo>
                  <a:lnTo>
                    <a:pt x="1673250" y="0"/>
                  </a:lnTo>
                  <a:lnTo>
                    <a:pt x="1673250" y="83488"/>
                  </a:lnTo>
                  <a:lnTo>
                    <a:pt x="91797" y="220261"/>
                  </a:lnTo>
                  <a:lnTo>
                    <a:pt x="314429" y="2794473"/>
                  </a:lnTo>
                  <a:lnTo>
                    <a:pt x="229799" y="2801792"/>
                  </a:lnTo>
                  <a:lnTo>
                    <a:pt x="0" y="144711"/>
                  </a:lnTo>
                  <a:close/>
                </a:path>
                <a:path w="1673859" h="2802254">
                  <a:moveTo>
                    <a:pt x="314429" y="2794473"/>
                  </a:moveTo>
                  <a:lnTo>
                    <a:pt x="307110" y="2709842"/>
                  </a:lnTo>
                  <a:lnTo>
                    <a:pt x="1673250" y="2591690"/>
                  </a:lnTo>
                  <a:lnTo>
                    <a:pt x="1673250" y="2676955"/>
                  </a:lnTo>
                  <a:lnTo>
                    <a:pt x="314429" y="2794473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5971428" y="7404030"/>
              <a:ext cx="2317115" cy="2883535"/>
            </a:xfrm>
            <a:custGeom>
              <a:avLst/>
              <a:gdLst/>
              <a:ahLst/>
              <a:cxnLst/>
              <a:rect l="l" t="t" r="r" b="b"/>
              <a:pathLst>
                <a:path w="2317115" h="2883534">
                  <a:moveTo>
                    <a:pt x="2316570" y="2882969"/>
                  </a:moveTo>
                  <a:lnTo>
                    <a:pt x="232007" y="2882969"/>
                  </a:lnTo>
                  <a:lnTo>
                    <a:pt x="0" y="200349"/>
                  </a:lnTo>
                  <a:lnTo>
                    <a:pt x="2316570" y="0"/>
                  </a:lnTo>
                  <a:lnTo>
                    <a:pt x="2316570" y="2882969"/>
                  </a:lnTo>
                  <a:close/>
                </a:path>
              </a:pathLst>
            </a:custGeom>
            <a:solidFill>
              <a:srgbClr val="000000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0" y="8159734"/>
            <a:ext cx="3622675" cy="2127885"/>
            <a:chOff x="0" y="8159734"/>
            <a:chExt cx="3622675" cy="2127885"/>
          </a:xfrm>
        </p:grpSpPr>
        <p:sp>
          <p:nvSpPr>
            <p:cNvPr id="13" name="object 13"/>
            <p:cNvSpPr/>
            <p:nvPr/>
          </p:nvSpPr>
          <p:spPr>
            <a:xfrm>
              <a:off x="0" y="8159734"/>
              <a:ext cx="2691130" cy="2127885"/>
            </a:xfrm>
            <a:custGeom>
              <a:avLst/>
              <a:gdLst/>
              <a:ahLst/>
              <a:cxnLst/>
              <a:rect l="l" t="t" r="r" b="b"/>
              <a:pathLst>
                <a:path w="2691130" h="2127884">
                  <a:moveTo>
                    <a:pt x="0" y="0"/>
                  </a:moveTo>
                  <a:lnTo>
                    <a:pt x="2690665" y="412109"/>
                  </a:lnTo>
                  <a:lnTo>
                    <a:pt x="2427967" y="2127265"/>
                  </a:lnTo>
                  <a:lnTo>
                    <a:pt x="0" y="21272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97421" y="9056319"/>
              <a:ext cx="2825115" cy="1231265"/>
            </a:xfrm>
            <a:custGeom>
              <a:avLst/>
              <a:gdLst/>
              <a:ahLst/>
              <a:cxnLst/>
              <a:rect l="l" t="t" r="r" b="b"/>
              <a:pathLst>
                <a:path w="2825115" h="1231265">
                  <a:moveTo>
                    <a:pt x="175633" y="83967"/>
                  </a:moveTo>
                  <a:lnTo>
                    <a:pt x="259601" y="96828"/>
                  </a:lnTo>
                  <a:lnTo>
                    <a:pt x="85938" y="1230680"/>
                  </a:lnTo>
                  <a:lnTo>
                    <a:pt x="0" y="1230680"/>
                  </a:lnTo>
                  <a:lnTo>
                    <a:pt x="175633" y="83967"/>
                  </a:lnTo>
                  <a:close/>
                </a:path>
                <a:path w="2825115" h="1231265">
                  <a:moveTo>
                    <a:pt x="2824751" y="403775"/>
                  </a:moveTo>
                  <a:lnTo>
                    <a:pt x="2698100" y="1230680"/>
                  </a:lnTo>
                  <a:lnTo>
                    <a:pt x="2613953" y="1230680"/>
                  </a:lnTo>
                  <a:lnTo>
                    <a:pt x="2729671" y="475150"/>
                  </a:lnTo>
                  <a:lnTo>
                    <a:pt x="175633" y="83967"/>
                  </a:lnTo>
                  <a:lnTo>
                    <a:pt x="188494" y="0"/>
                  </a:lnTo>
                  <a:lnTo>
                    <a:pt x="2824751" y="403775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/>
          <p:nvPr/>
        </p:nvSpPr>
        <p:spPr>
          <a:xfrm>
            <a:off x="16019515" y="7448619"/>
            <a:ext cx="2268855" cy="2838450"/>
          </a:xfrm>
          <a:custGeom>
            <a:avLst/>
            <a:gdLst/>
            <a:ahLst/>
            <a:cxnLst/>
            <a:rect l="l" t="t" r="r" b="b"/>
            <a:pathLst>
              <a:path w="2268855" h="2838450">
                <a:moveTo>
                  <a:pt x="2268485" y="2838379"/>
                </a:moveTo>
                <a:lnTo>
                  <a:pt x="228510" y="2838379"/>
                </a:lnTo>
                <a:lnTo>
                  <a:pt x="0" y="196191"/>
                </a:lnTo>
                <a:lnTo>
                  <a:pt x="2268485" y="0"/>
                </a:lnTo>
                <a:lnTo>
                  <a:pt x="2268485" y="2838379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0" y="8204672"/>
            <a:ext cx="2640330" cy="2082800"/>
          </a:xfrm>
          <a:custGeom>
            <a:avLst/>
            <a:gdLst/>
            <a:ahLst/>
            <a:cxnLst/>
            <a:rect l="l" t="t" r="r" b="b"/>
            <a:pathLst>
              <a:path w="2640330" h="2082800">
                <a:moveTo>
                  <a:pt x="0" y="0"/>
                </a:moveTo>
                <a:lnTo>
                  <a:pt x="2640030" y="404353"/>
                </a:lnTo>
                <a:lnTo>
                  <a:pt x="2383027" y="2082326"/>
                </a:lnTo>
                <a:lnTo>
                  <a:pt x="0" y="2082326"/>
                </a:lnTo>
                <a:lnTo>
                  <a:pt x="0" y="0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6213957" y="7626447"/>
            <a:ext cx="2074545" cy="2660650"/>
          </a:xfrm>
          <a:custGeom>
            <a:avLst/>
            <a:gdLst/>
            <a:ahLst/>
            <a:cxnLst/>
            <a:rect l="l" t="t" r="r" b="b"/>
            <a:pathLst>
              <a:path w="2074544" h="2660650">
                <a:moveTo>
                  <a:pt x="214585" y="2660552"/>
                </a:moveTo>
                <a:lnTo>
                  <a:pt x="0" y="179374"/>
                </a:lnTo>
                <a:lnTo>
                  <a:pt x="2074041" y="0"/>
                </a:lnTo>
                <a:lnTo>
                  <a:pt x="2074041" y="90942"/>
                </a:lnTo>
                <a:lnTo>
                  <a:pt x="99994" y="261668"/>
                </a:lnTo>
                <a:lnTo>
                  <a:pt x="307463" y="2660552"/>
                </a:lnTo>
                <a:lnTo>
                  <a:pt x="214585" y="26605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0" y="8386621"/>
            <a:ext cx="2437765" cy="1900555"/>
          </a:xfrm>
          <a:custGeom>
            <a:avLst/>
            <a:gdLst/>
            <a:ahLst/>
            <a:cxnLst/>
            <a:rect l="l" t="t" r="r" b="b"/>
            <a:pathLst>
              <a:path w="2437765" h="1900554">
                <a:moveTo>
                  <a:pt x="153840" y="23562"/>
                </a:moveTo>
                <a:lnTo>
                  <a:pt x="2437650" y="373356"/>
                </a:lnTo>
                <a:lnTo>
                  <a:pt x="2203768" y="1900378"/>
                </a:lnTo>
                <a:lnTo>
                  <a:pt x="2112107" y="1900378"/>
                </a:lnTo>
                <a:lnTo>
                  <a:pt x="2334081" y="451105"/>
                </a:lnTo>
                <a:lnTo>
                  <a:pt x="0" y="93611"/>
                </a:lnTo>
                <a:lnTo>
                  <a:pt x="0" y="0"/>
                </a:lnTo>
                <a:lnTo>
                  <a:pt x="153840" y="235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3209863" y="2"/>
            <a:ext cx="5078730" cy="925194"/>
          </a:xfrm>
          <a:custGeom>
            <a:avLst/>
            <a:gdLst/>
            <a:ahLst/>
            <a:cxnLst/>
            <a:rect l="l" t="t" r="r" b="b"/>
            <a:pathLst>
              <a:path w="5078730" h="925194">
                <a:moveTo>
                  <a:pt x="1949105" y="551016"/>
                </a:moveTo>
                <a:lnTo>
                  <a:pt x="1970030" y="551016"/>
                </a:lnTo>
                <a:lnTo>
                  <a:pt x="1571311" y="1557"/>
                </a:lnTo>
                <a:lnTo>
                  <a:pt x="1572438" y="0"/>
                </a:lnTo>
                <a:lnTo>
                  <a:pt x="0" y="0"/>
                </a:lnTo>
                <a:lnTo>
                  <a:pt x="0" y="8811"/>
                </a:lnTo>
                <a:lnTo>
                  <a:pt x="1555000" y="8811"/>
                </a:lnTo>
                <a:lnTo>
                  <a:pt x="1949105" y="551016"/>
                </a:lnTo>
                <a:close/>
              </a:path>
              <a:path w="5078730" h="925194">
                <a:moveTo>
                  <a:pt x="4108608" y="924576"/>
                </a:moveTo>
                <a:lnTo>
                  <a:pt x="5078135" y="924576"/>
                </a:lnTo>
                <a:lnTo>
                  <a:pt x="5078135" y="908255"/>
                </a:lnTo>
                <a:lnTo>
                  <a:pt x="4115858" y="908255"/>
                </a:lnTo>
                <a:lnTo>
                  <a:pt x="3751575" y="560083"/>
                </a:lnTo>
                <a:lnTo>
                  <a:pt x="4115858" y="211911"/>
                </a:lnTo>
                <a:lnTo>
                  <a:pt x="5078135" y="211911"/>
                </a:lnTo>
                <a:lnTo>
                  <a:pt x="5078135" y="193777"/>
                </a:lnTo>
                <a:lnTo>
                  <a:pt x="4108608" y="193777"/>
                </a:lnTo>
                <a:lnTo>
                  <a:pt x="3737076" y="551016"/>
                </a:lnTo>
                <a:lnTo>
                  <a:pt x="1949105" y="551016"/>
                </a:lnTo>
                <a:lnTo>
                  <a:pt x="1960968" y="567337"/>
                </a:lnTo>
                <a:lnTo>
                  <a:pt x="3737076" y="567337"/>
                </a:lnTo>
                <a:lnTo>
                  <a:pt x="4108608" y="924576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0" name="object 20"/>
          <p:cNvGrpSpPr/>
          <p:nvPr/>
        </p:nvGrpSpPr>
        <p:grpSpPr>
          <a:xfrm>
            <a:off x="0" y="2"/>
            <a:ext cx="14932660" cy="1992630"/>
            <a:chOff x="0" y="2"/>
            <a:chExt cx="14932660" cy="1992630"/>
          </a:xfrm>
        </p:grpSpPr>
        <p:sp>
          <p:nvSpPr>
            <p:cNvPr id="21" name="object 21"/>
            <p:cNvSpPr/>
            <p:nvPr/>
          </p:nvSpPr>
          <p:spPr>
            <a:xfrm>
              <a:off x="0" y="2"/>
              <a:ext cx="5078095" cy="925194"/>
            </a:xfrm>
            <a:custGeom>
              <a:avLst/>
              <a:gdLst/>
              <a:ahLst/>
              <a:cxnLst/>
              <a:rect l="l" t="t" r="r" b="b"/>
              <a:pathLst>
                <a:path w="5078095" h="925194">
                  <a:moveTo>
                    <a:pt x="3128972" y="551016"/>
                  </a:moveTo>
                  <a:lnTo>
                    <a:pt x="3108047" y="551016"/>
                  </a:lnTo>
                  <a:lnTo>
                    <a:pt x="3506765" y="1557"/>
                  </a:lnTo>
                  <a:lnTo>
                    <a:pt x="3505639" y="0"/>
                  </a:lnTo>
                  <a:lnTo>
                    <a:pt x="5078077" y="0"/>
                  </a:lnTo>
                  <a:lnTo>
                    <a:pt x="5078077" y="8811"/>
                  </a:lnTo>
                  <a:lnTo>
                    <a:pt x="3523077" y="8811"/>
                  </a:lnTo>
                  <a:lnTo>
                    <a:pt x="3128972" y="551016"/>
                  </a:lnTo>
                  <a:close/>
                </a:path>
                <a:path w="5078095" h="925194">
                  <a:moveTo>
                    <a:pt x="969469" y="924576"/>
                  </a:moveTo>
                  <a:lnTo>
                    <a:pt x="0" y="924576"/>
                  </a:lnTo>
                  <a:lnTo>
                    <a:pt x="0" y="908255"/>
                  </a:lnTo>
                  <a:lnTo>
                    <a:pt x="962219" y="908255"/>
                  </a:lnTo>
                  <a:lnTo>
                    <a:pt x="1326502" y="560083"/>
                  </a:lnTo>
                  <a:lnTo>
                    <a:pt x="962219" y="211911"/>
                  </a:lnTo>
                  <a:lnTo>
                    <a:pt x="0" y="211911"/>
                  </a:lnTo>
                  <a:lnTo>
                    <a:pt x="0" y="193777"/>
                  </a:lnTo>
                  <a:lnTo>
                    <a:pt x="969469" y="193777"/>
                  </a:lnTo>
                  <a:lnTo>
                    <a:pt x="1341001" y="551016"/>
                  </a:lnTo>
                  <a:lnTo>
                    <a:pt x="3128972" y="551016"/>
                  </a:lnTo>
                  <a:lnTo>
                    <a:pt x="3117109" y="567337"/>
                  </a:lnTo>
                  <a:lnTo>
                    <a:pt x="1341001" y="567337"/>
                  </a:lnTo>
                  <a:lnTo>
                    <a:pt x="969469" y="924576"/>
                  </a:lnTo>
                  <a:close/>
                </a:path>
              </a:pathLst>
            </a:custGeom>
            <a:solidFill>
              <a:srgbClr val="000000">
                <a:alpha val="6862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354806" y="582345"/>
              <a:ext cx="11577955" cy="1409700"/>
            </a:xfrm>
            <a:custGeom>
              <a:avLst/>
              <a:gdLst/>
              <a:ahLst/>
              <a:cxnLst/>
              <a:rect l="l" t="t" r="r" b="b"/>
              <a:pathLst>
                <a:path w="11577955" h="1409700">
                  <a:moveTo>
                    <a:pt x="11577638" y="704850"/>
                  </a:moveTo>
                  <a:lnTo>
                    <a:pt x="11576012" y="656590"/>
                  </a:lnTo>
                  <a:lnTo>
                    <a:pt x="11571211" y="609206"/>
                  </a:lnTo>
                  <a:lnTo>
                    <a:pt x="11563325" y="562800"/>
                  </a:lnTo>
                  <a:lnTo>
                    <a:pt x="11552466" y="517474"/>
                  </a:lnTo>
                  <a:lnTo>
                    <a:pt x="11538737" y="473341"/>
                  </a:lnTo>
                  <a:lnTo>
                    <a:pt x="11522253" y="430491"/>
                  </a:lnTo>
                  <a:lnTo>
                    <a:pt x="11503101" y="389051"/>
                  </a:lnTo>
                  <a:lnTo>
                    <a:pt x="11481410" y="349097"/>
                  </a:lnTo>
                  <a:lnTo>
                    <a:pt x="11457267" y="310769"/>
                  </a:lnTo>
                  <a:lnTo>
                    <a:pt x="11430775" y="274142"/>
                  </a:lnTo>
                  <a:lnTo>
                    <a:pt x="11402047" y="239331"/>
                  </a:lnTo>
                  <a:lnTo>
                    <a:pt x="11371199" y="206451"/>
                  </a:lnTo>
                  <a:lnTo>
                    <a:pt x="11338306" y="175590"/>
                  </a:lnTo>
                  <a:lnTo>
                    <a:pt x="11303508" y="146862"/>
                  </a:lnTo>
                  <a:lnTo>
                    <a:pt x="11266881" y="120383"/>
                  </a:lnTo>
                  <a:lnTo>
                    <a:pt x="11228540" y="96240"/>
                  </a:lnTo>
                  <a:lnTo>
                    <a:pt x="11188598" y="74536"/>
                  </a:lnTo>
                  <a:lnTo>
                    <a:pt x="11147146" y="55397"/>
                  </a:lnTo>
                  <a:lnTo>
                    <a:pt x="11104309" y="38900"/>
                  </a:lnTo>
                  <a:lnTo>
                    <a:pt x="11060163" y="25184"/>
                  </a:lnTo>
                  <a:lnTo>
                    <a:pt x="11014850" y="14325"/>
                  </a:lnTo>
                  <a:lnTo>
                    <a:pt x="10968431" y="6438"/>
                  </a:lnTo>
                  <a:lnTo>
                    <a:pt x="10952594" y="4838"/>
                  </a:lnTo>
                  <a:lnTo>
                    <a:pt x="10952594" y="0"/>
                  </a:lnTo>
                  <a:lnTo>
                    <a:pt x="10872788" y="0"/>
                  </a:lnTo>
                  <a:lnTo>
                    <a:pt x="704850" y="0"/>
                  </a:lnTo>
                  <a:lnTo>
                    <a:pt x="627494" y="0"/>
                  </a:lnTo>
                  <a:lnTo>
                    <a:pt x="627494" y="4584"/>
                  </a:lnTo>
                  <a:lnTo>
                    <a:pt x="562787" y="14325"/>
                  </a:lnTo>
                  <a:lnTo>
                    <a:pt x="517474" y="25184"/>
                  </a:lnTo>
                  <a:lnTo>
                    <a:pt x="473329" y="38900"/>
                  </a:lnTo>
                  <a:lnTo>
                    <a:pt x="430491" y="55397"/>
                  </a:lnTo>
                  <a:lnTo>
                    <a:pt x="389039" y="74536"/>
                  </a:lnTo>
                  <a:lnTo>
                    <a:pt x="349097" y="96240"/>
                  </a:lnTo>
                  <a:lnTo>
                    <a:pt x="310756" y="120383"/>
                  </a:lnTo>
                  <a:lnTo>
                    <a:pt x="274129" y="146862"/>
                  </a:lnTo>
                  <a:lnTo>
                    <a:pt x="239331" y="175590"/>
                  </a:lnTo>
                  <a:lnTo>
                    <a:pt x="206438" y="206451"/>
                  </a:lnTo>
                  <a:lnTo>
                    <a:pt x="175590" y="239331"/>
                  </a:lnTo>
                  <a:lnTo>
                    <a:pt x="146862" y="274142"/>
                  </a:lnTo>
                  <a:lnTo>
                    <a:pt x="120370" y="310769"/>
                  </a:lnTo>
                  <a:lnTo>
                    <a:pt x="96227" y="349097"/>
                  </a:lnTo>
                  <a:lnTo>
                    <a:pt x="74536" y="389051"/>
                  </a:lnTo>
                  <a:lnTo>
                    <a:pt x="55384" y="430491"/>
                  </a:lnTo>
                  <a:lnTo>
                    <a:pt x="38900" y="473341"/>
                  </a:lnTo>
                  <a:lnTo>
                    <a:pt x="25171" y="517474"/>
                  </a:lnTo>
                  <a:lnTo>
                    <a:pt x="14312" y="562800"/>
                  </a:lnTo>
                  <a:lnTo>
                    <a:pt x="6426" y="609206"/>
                  </a:lnTo>
                  <a:lnTo>
                    <a:pt x="1625" y="656590"/>
                  </a:lnTo>
                  <a:lnTo>
                    <a:pt x="0" y="704850"/>
                  </a:lnTo>
                  <a:lnTo>
                    <a:pt x="1625" y="753110"/>
                  </a:lnTo>
                  <a:lnTo>
                    <a:pt x="6426" y="800493"/>
                  </a:lnTo>
                  <a:lnTo>
                    <a:pt x="14312" y="846899"/>
                  </a:lnTo>
                  <a:lnTo>
                    <a:pt x="25171" y="892225"/>
                  </a:lnTo>
                  <a:lnTo>
                    <a:pt x="38900" y="936371"/>
                  </a:lnTo>
                  <a:lnTo>
                    <a:pt x="55384" y="979208"/>
                  </a:lnTo>
                  <a:lnTo>
                    <a:pt x="74536" y="1020660"/>
                  </a:lnTo>
                  <a:lnTo>
                    <a:pt x="96227" y="1060602"/>
                  </a:lnTo>
                  <a:lnTo>
                    <a:pt x="120370" y="1098943"/>
                  </a:lnTo>
                  <a:lnTo>
                    <a:pt x="146862" y="1135570"/>
                  </a:lnTo>
                  <a:lnTo>
                    <a:pt x="175590" y="1170368"/>
                  </a:lnTo>
                  <a:lnTo>
                    <a:pt x="206438" y="1203261"/>
                  </a:lnTo>
                  <a:lnTo>
                    <a:pt x="239331" y="1234109"/>
                  </a:lnTo>
                  <a:lnTo>
                    <a:pt x="274129" y="1262837"/>
                  </a:lnTo>
                  <a:lnTo>
                    <a:pt x="310756" y="1289329"/>
                  </a:lnTo>
                  <a:lnTo>
                    <a:pt x="349097" y="1313472"/>
                  </a:lnTo>
                  <a:lnTo>
                    <a:pt x="389039" y="1335163"/>
                  </a:lnTo>
                  <a:lnTo>
                    <a:pt x="430491" y="1354315"/>
                  </a:lnTo>
                  <a:lnTo>
                    <a:pt x="473329" y="1370799"/>
                  </a:lnTo>
                  <a:lnTo>
                    <a:pt x="517474" y="1384528"/>
                  </a:lnTo>
                  <a:lnTo>
                    <a:pt x="562787" y="1395387"/>
                  </a:lnTo>
                  <a:lnTo>
                    <a:pt x="609206" y="1403273"/>
                  </a:lnTo>
                  <a:lnTo>
                    <a:pt x="627494" y="1405128"/>
                  </a:lnTo>
                  <a:lnTo>
                    <a:pt x="627494" y="1409700"/>
                  </a:lnTo>
                  <a:lnTo>
                    <a:pt x="704850" y="1409700"/>
                  </a:lnTo>
                  <a:lnTo>
                    <a:pt x="10872788" y="1409700"/>
                  </a:lnTo>
                  <a:lnTo>
                    <a:pt x="10952594" y="1409700"/>
                  </a:lnTo>
                  <a:lnTo>
                    <a:pt x="10952594" y="1404886"/>
                  </a:lnTo>
                  <a:lnTo>
                    <a:pt x="11014850" y="1395387"/>
                  </a:lnTo>
                  <a:lnTo>
                    <a:pt x="11060163" y="1384528"/>
                  </a:lnTo>
                  <a:lnTo>
                    <a:pt x="11104309" y="1370799"/>
                  </a:lnTo>
                  <a:lnTo>
                    <a:pt x="11147146" y="1354315"/>
                  </a:lnTo>
                  <a:lnTo>
                    <a:pt x="11188598" y="1335163"/>
                  </a:lnTo>
                  <a:lnTo>
                    <a:pt x="11228540" y="1313472"/>
                  </a:lnTo>
                  <a:lnTo>
                    <a:pt x="11266881" y="1289329"/>
                  </a:lnTo>
                  <a:lnTo>
                    <a:pt x="11303508" y="1262837"/>
                  </a:lnTo>
                  <a:lnTo>
                    <a:pt x="11338306" y="1234109"/>
                  </a:lnTo>
                  <a:lnTo>
                    <a:pt x="11371199" y="1203261"/>
                  </a:lnTo>
                  <a:lnTo>
                    <a:pt x="11402047" y="1170368"/>
                  </a:lnTo>
                  <a:lnTo>
                    <a:pt x="11430775" y="1135570"/>
                  </a:lnTo>
                  <a:lnTo>
                    <a:pt x="11457267" y="1098943"/>
                  </a:lnTo>
                  <a:lnTo>
                    <a:pt x="11481410" y="1060602"/>
                  </a:lnTo>
                  <a:lnTo>
                    <a:pt x="11503101" y="1020660"/>
                  </a:lnTo>
                  <a:lnTo>
                    <a:pt x="11522253" y="979208"/>
                  </a:lnTo>
                  <a:lnTo>
                    <a:pt x="11538737" y="936371"/>
                  </a:lnTo>
                  <a:lnTo>
                    <a:pt x="11552466" y="892225"/>
                  </a:lnTo>
                  <a:lnTo>
                    <a:pt x="11563325" y="846899"/>
                  </a:lnTo>
                  <a:lnTo>
                    <a:pt x="11571211" y="800493"/>
                  </a:lnTo>
                  <a:lnTo>
                    <a:pt x="11576012" y="753110"/>
                  </a:lnTo>
                  <a:lnTo>
                    <a:pt x="11577638" y="704850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5802745" y="760811"/>
            <a:ext cx="6205855" cy="9671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150" spc="-725" b="1">
                <a:solidFill>
                  <a:srgbClr val="FFB000"/>
                </a:solidFill>
                <a:latin typeface="Arial"/>
                <a:cs typeface="Arial"/>
              </a:rPr>
              <a:t>L</a:t>
            </a:r>
            <a:r>
              <a:rPr dirty="0" sz="6150" spc="780" b="1">
                <a:solidFill>
                  <a:srgbClr val="FFB000"/>
                </a:solidFill>
                <a:latin typeface="Arial"/>
                <a:cs typeface="Arial"/>
              </a:rPr>
              <a:t>a</a:t>
            </a:r>
            <a:r>
              <a:rPr dirty="0" sz="6150" spc="550" b="1">
                <a:solidFill>
                  <a:srgbClr val="FFB000"/>
                </a:solidFill>
                <a:latin typeface="Arial"/>
                <a:cs typeface="Arial"/>
              </a:rPr>
              <a:t>t</a:t>
            </a:r>
            <a:r>
              <a:rPr dirty="0" sz="6150" spc="780" b="1">
                <a:solidFill>
                  <a:srgbClr val="FFB000"/>
                </a:solidFill>
                <a:latin typeface="Arial"/>
                <a:cs typeface="Arial"/>
              </a:rPr>
              <a:t>a</a:t>
            </a:r>
            <a:r>
              <a:rPr dirty="0" sz="6150" spc="365" b="1">
                <a:solidFill>
                  <a:srgbClr val="FFB000"/>
                </a:solidFill>
                <a:latin typeface="Arial"/>
                <a:cs typeface="Arial"/>
              </a:rPr>
              <a:t>r</a:t>
            </a:r>
            <a:r>
              <a:rPr dirty="0" sz="6150" spc="-530" b="1">
                <a:solidFill>
                  <a:srgbClr val="FFB000"/>
                </a:solidFill>
                <a:latin typeface="Arial"/>
                <a:cs typeface="Arial"/>
              </a:rPr>
              <a:t> </a:t>
            </a:r>
            <a:r>
              <a:rPr dirty="0" sz="6150" spc="-300" b="1">
                <a:solidFill>
                  <a:srgbClr val="FFB000"/>
                </a:solidFill>
                <a:latin typeface="Arial"/>
                <a:cs typeface="Arial"/>
              </a:rPr>
              <a:t>B</a:t>
            </a:r>
            <a:r>
              <a:rPr dirty="0" sz="6150" spc="380" b="1">
                <a:solidFill>
                  <a:srgbClr val="FFB000"/>
                </a:solidFill>
                <a:latin typeface="Arial"/>
                <a:cs typeface="Arial"/>
              </a:rPr>
              <a:t>e</a:t>
            </a:r>
            <a:r>
              <a:rPr dirty="0" sz="6150" spc="190" b="1">
                <a:solidFill>
                  <a:srgbClr val="FFB000"/>
                </a:solidFill>
                <a:latin typeface="Arial"/>
                <a:cs typeface="Arial"/>
              </a:rPr>
              <a:t>l</a:t>
            </a:r>
            <a:r>
              <a:rPr dirty="0" sz="6150" spc="780" b="1">
                <a:solidFill>
                  <a:srgbClr val="FFB000"/>
                </a:solidFill>
                <a:latin typeface="Arial"/>
                <a:cs typeface="Arial"/>
              </a:rPr>
              <a:t>a</a:t>
            </a:r>
            <a:r>
              <a:rPr dirty="0" sz="6150" spc="575" b="1">
                <a:solidFill>
                  <a:srgbClr val="FFB000"/>
                </a:solidFill>
                <a:latin typeface="Arial"/>
                <a:cs typeface="Arial"/>
              </a:rPr>
              <a:t>k</a:t>
            </a:r>
            <a:r>
              <a:rPr dirty="0" sz="6150" spc="780" b="1">
                <a:solidFill>
                  <a:srgbClr val="FFB000"/>
                </a:solidFill>
                <a:latin typeface="Arial"/>
                <a:cs typeface="Arial"/>
              </a:rPr>
              <a:t>a</a:t>
            </a:r>
            <a:r>
              <a:rPr dirty="0" sz="6150" spc="480" b="1">
                <a:solidFill>
                  <a:srgbClr val="FFB000"/>
                </a:solidFill>
                <a:latin typeface="Arial"/>
                <a:cs typeface="Arial"/>
              </a:rPr>
              <a:t>n</a:t>
            </a:r>
            <a:r>
              <a:rPr dirty="0" sz="6150" spc="440" b="1">
                <a:solidFill>
                  <a:srgbClr val="FFB000"/>
                </a:solidFill>
                <a:latin typeface="Arial"/>
                <a:cs typeface="Arial"/>
              </a:rPr>
              <a:t>g</a:t>
            </a:r>
            <a:endParaRPr sz="61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144745" y="2454265"/>
            <a:ext cx="8037830" cy="66040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4150" spc="420" b="1">
                <a:solidFill>
                  <a:srgbClr val="002629"/>
                </a:solidFill>
                <a:latin typeface="Arial"/>
                <a:cs typeface="Arial"/>
              </a:rPr>
              <a:t>0</a:t>
            </a:r>
            <a:r>
              <a:rPr dirty="0" sz="4150" spc="60" b="1">
                <a:solidFill>
                  <a:srgbClr val="002629"/>
                </a:solidFill>
                <a:latin typeface="Arial"/>
                <a:cs typeface="Arial"/>
              </a:rPr>
              <a:t>2</a:t>
            </a:r>
            <a:r>
              <a:rPr dirty="0" sz="4150" spc="-300" b="1">
                <a:solidFill>
                  <a:srgbClr val="002629"/>
                </a:solidFill>
                <a:latin typeface="Arial"/>
                <a:cs typeface="Arial"/>
              </a:rPr>
              <a:t> </a:t>
            </a:r>
            <a:r>
              <a:rPr dirty="0" sz="4150" spc="-200" b="1">
                <a:solidFill>
                  <a:srgbClr val="002629"/>
                </a:solidFill>
                <a:latin typeface="Arial"/>
                <a:cs typeface="Arial"/>
              </a:rPr>
              <a:t>S</a:t>
            </a:r>
            <a:r>
              <a:rPr dirty="0" sz="4150" spc="360" b="1">
                <a:solidFill>
                  <a:srgbClr val="002629"/>
                </a:solidFill>
                <a:latin typeface="Arial"/>
                <a:cs typeface="Arial"/>
              </a:rPr>
              <a:t>t</a:t>
            </a:r>
            <a:r>
              <a:rPr dirty="0" sz="4150" spc="505" b="1">
                <a:solidFill>
                  <a:srgbClr val="002629"/>
                </a:solidFill>
                <a:latin typeface="Arial"/>
                <a:cs typeface="Arial"/>
              </a:rPr>
              <a:t>a</a:t>
            </a:r>
            <a:r>
              <a:rPr dirty="0" sz="4150" spc="280" b="1">
                <a:solidFill>
                  <a:srgbClr val="002629"/>
                </a:solidFill>
                <a:latin typeface="Arial"/>
                <a:cs typeface="Arial"/>
              </a:rPr>
              <a:t>g</a:t>
            </a:r>
            <a:r>
              <a:rPr dirty="0" sz="4150" spc="305" b="1">
                <a:solidFill>
                  <a:srgbClr val="002629"/>
                </a:solidFill>
                <a:latin typeface="Arial"/>
                <a:cs typeface="Arial"/>
              </a:rPr>
              <a:t>n</a:t>
            </a:r>
            <a:r>
              <a:rPr dirty="0" sz="4150" spc="505" b="1">
                <a:solidFill>
                  <a:srgbClr val="002629"/>
                </a:solidFill>
                <a:latin typeface="Arial"/>
                <a:cs typeface="Arial"/>
              </a:rPr>
              <a:t>a</a:t>
            </a:r>
            <a:r>
              <a:rPr dirty="0" sz="4150" spc="305" b="1">
                <a:solidFill>
                  <a:srgbClr val="002629"/>
                </a:solidFill>
                <a:latin typeface="Arial"/>
                <a:cs typeface="Arial"/>
              </a:rPr>
              <a:t>nn</a:t>
            </a:r>
            <a:r>
              <a:rPr dirty="0" sz="4150" spc="405" b="1">
                <a:solidFill>
                  <a:srgbClr val="002629"/>
                </a:solidFill>
                <a:latin typeface="Arial"/>
                <a:cs typeface="Arial"/>
              </a:rPr>
              <a:t>y</a:t>
            </a:r>
            <a:r>
              <a:rPr dirty="0" sz="4150" spc="509" b="1">
                <a:solidFill>
                  <a:srgbClr val="002629"/>
                </a:solidFill>
                <a:latin typeface="Arial"/>
                <a:cs typeface="Arial"/>
              </a:rPr>
              <a:t>a</a:t>
            </a:r>
            <a:r>
              <a:rPr dirty="0" sz="4150" spc="-365" b="1">
                <a:solidFill>
                  <a:srgbClr val="002629"/>
                </a:solidFill>
                <a:latin typeface="Arial"/>
                <a:cs typeface="Arial"/>
              </a:rPr>
              <a:t> </a:t>
            </a:r>
            <a:r>
              <a:rPr dirty="0" sz="4150" spc="-135" b="1">
                <a:solidFill>
                  <a:srgbClr val="002629"/>
                </a:solidFill>
                <a:latin typeface="Arial"/>
                <a:cs typeface="Arial"/>
              </a:rPr>
              <a:t>P</a:t>
            </a:r>
            <a:r>
              <a:rPr dirty="0" sz="4150" spc="235" b="1">
                <a:solidFill>
                  <a:srgbClr val="002629"/>
                </a:solidFill>
                <a:latin typeface="Arial"/>
                <a:cs typeface="Arial"/>
              </a:rPr>
              <a:t>r</a:t>
            </a:r>
            <a:r>
              <a:rPr dirty="0" sz="4150" spc="95" b="1">
                <a:solidFill>
                  <a:srgbClr val="002629"/>
                </a:solidFill>
                <a:latin typeface="Arial"/>
                <a:cs typeface="Arial"/>
              </a:rPr>
              <a:t>o</a:t>
            </a:r>
            <a:r>
              <a:rPr dirty="0" sz="4150" spc="280" b="1">
                <a:solidFill>
                  <a:srgbClr val="002629"/>
                </a:solidFill>
                <a:latin typeface="Arial"/>
                <a:cs typeface="Arial"/>
              </a:rPr>
              <a:t>d</a:t>
            </a:r>
            <a:r>
              <a:rPr dirty="0" sz="4150" spc="305" b="1">
                <a:solidFill>
                  <a:srgbClr val="002629"/>
                </a:solidFill>
                <a:latin typeface="Arial"/>
                <a:cs typeface="Arial"/>
              </a:rPr>
              <a:t>u</a:t>
            </a:r>
            <a:r>
              <a:rPr dirty="0" sz="4150" spc="370" b="1">
                <a:solidFill>
                  <a:srgbClr val="002629"/>
                </a:solidFill>
                <a:latin typeface="Arial"/>
                <a:cs typeface="Arial"/>
              </a:rPr>
              <a:t>k</a:t>
            </a:r>
            <a:r>
              <a:rPr dirty="0" sz="4150" spc="40" b="1">
                <a:solidFill>
                  <a:srgbClr val="002629"/>
                </a:solidFill>
                <a:latin typeface="Arial"/>
                <a:cs typeface="Arial"/>
              </a:rPr>
              <a:t>s</a:t>
            </a:r>
            <a:r>
              <a:rPr dirty="0" sz="4150" spc="125" b="1">
                <a:solidFill>
                  <a:srgbClr val="002629"/>
                </a:solidFill>
                <a:latin typeface="Arial"/>
                <a:cs typeface="Arial"/>
              </a:rPr>
              <a:t>i</a:t>
            </a:r>
            <a:r>
              <a:rPr dirty="0" sz="4150" spc="-365" b="1">
                <a:solidFill>
                  <a:srgbClr val="002629"/>
                </a:solidFill>
                <a:latin typeface="Arial"/>
                <a:cs typeface="Arial"/>
              </a:rPr>
              <a:t> </a:t>
            </a:r>
            <a:r>
              <a:rPr dirty="0" sz="4150" spc="-135" b="1">
                <a:solidFill>
                  <a:srgbClr val="002629"/>
                </a:solidFill>
                <a:latin typeface="Arial"/>
                <a:cs typeface="Arial"/>
              </a:rPr>
              <a:t>P</a:t>
            </a:r>
            <a:r>
              <a:rPr dirty="0" sz="4150" spc="505" b="1">
                <a:solidFill>
                  <a:srgbClr val="002629"/>
                </a:solidFill>
                <a:latin typeface="Arial"/>
                <a:cs typeface="Arial"/>
              </a:rPr>
              <a:t>a</a:t>
            </a:r>
            <a:r>
              <a:rPr dirty="0" sz="4150" spc="280" b="1">
                <a:solidFill>
                  <a:srgbClr val="002629"/>
                </a:solidFill>
                <a:latin typeface="Arial"/>
                <a:cs typeface="Arial"/>
              </a:rPr>
              <a:t>d</a:t>
            </a:r>
            <a:r>
              <a:rPr dirty="0" sz="4150" spc="125" b="1">
                <a:solidFill>
                  <a:srgbClr val="002629"/>
                </a:solidFill>
                <a:latin typeface="Arial"/>
                <a:cs typeface="Arial"/>
              </a:rPr>
              <a:t>i</a:t>
            </a:r>
            <a:endParaRPr sz="4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773263"/>
            <a:ext cx="1927860" cy="4514215"/>
          </a:xfrm>
          <a:custGeom>
            <a:avLst/>
            <a:gdLst/>
            <a:ahLst/>
            <a:cxnLst/>
            <a:rect l="l" t="t" r="r" b="b"/>
            <a:pathLst>
              <a:path w="1927860" h="4514215">
                <a:moveTo>
                  <a:pt x="0" y="4513736"/>
                </a:moveTo>
                <a:lnTo>
                  <a:pt x="0" y="194862"/>
                </a:lnTo>
                <a:lnTo>
                  <a:pt x="660339" y="0"/>
                </a:lnTo>
                <a:lnTo>
                  <a:pt x="1927387" y="4293701"/>
                </a:lnTo>
                <a:lnTo>
                  <a:pt x="1181746" y="4513736"/>
                </a:lnTo>
                <a:lnTo>
                  <a:pt x="0" y="4513736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603780" y="2"/>
            <a:ext cx="2684780" cy="3100070"/>
          </a:xfrm>
          <a:custGeom>
            <a:avLst/>
            <a:gdLst/>
            <a:ahLst/>
            <a:cxnLst/>
            <a:rect l="l" t="t" r="r" b="b"/>
            <a:pathLst>
              <a:path w="2684780" h="3100070">
                <a:moveTo>
                  <a:pt x="2684219" y="3099557"/>
                </a:moveTo>
                <a:lnTo>
                  <a:pt x="0" y="2513543"/>
                </a:lnTo>
                <a:lnTo>
                  <a:pt x="548752" y="0"/>
                </a:lnTo>
                <a:lnTo>
                  <a:pt x="2684219" y="0"/>
                </a:lnTo>
                <a:lnTo>
                  <a:pt x="2684219" y="3099557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776641" y="7083763"/>
            <a:ext cx="8486140" cy="3203575"/>
          </a:xfrm>
          <a:custGeom>
            <a:avLst/>
            <a:gdLst/>
            <a:ahLst/>
            <a:cxnLst/>
            <a:rect l="l" t="t" r="r" b="b"/>
            <a:pathLst>
              <a:path w="8486140" h="3203575">
                <a:moveTo>
                  <a:pt x="8485662" y="3203235"/>
                </a:moveTo>
                <a:lnTo>
                  <a:pt x="222531" y="3203235"/>
                </a:lnTo>
                <a:lnTo>
                  <a:pt x="0" y="740648"/>
                </a:lnTo>
                <a:lnTo>
                  <a:pt x="8196202" y="0"/>
                </a:lnTo>
                <a:lnTo>
                  <a:pt x="8485662" y="3203235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6074992"/>
            <a:ext cx="1625600" cy="4212590"/>
          </a:xfrm>
          <a:custGeom>
            <a:avLst/>
            <a:gdLst/>
            <a:ahLst/>
            <a:cxnLst/>
            <a:rect l="l" t="t" r="r" b="b"/>
            <a:pathLst>
              <a:path w="1625600" h="4212590">
                <a:moveTo>
                  <a:pt x="0" y="146345"/>
                </a:moveTo>
                <a:lnTo>
                  <a:pt x="495926" y="0"/>
                </a:lnTo>
                <a:lnTo>
                  <a:pt x="1625486" y="3827789"/>
                </a:lnTo>
                <a:lnTo>
                  <a:pt x="323470" y="4212007"/>
                </a:lnTo>
                <a:lnTo>
                  <a:pt x="0" y="4212007"/>
                </a:lnTo>
                <a:lnTo>
                  <a:pt x="0" y="4177685"/>
                </a:lnTo>
                <a:lnTo>
                  <a:pt x="1470877" y="3743637"/>
                </a:lnTo>
                <a:lnTo>
                  <a:pt x="412524" y="157148"/>
                </a:lnTo>
                <a:lnTo>
                  <a:pt x="0" y="278881"/>
                </a:lnTo>
                <a:lnTo>
                  <a:pt x="0" y="1463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865067" y="2"/>
            <a:ext cx="2423160" cy="2876550"/>
          </a:xfrm>
          <a:custGeom>
            <a:avLst/>
            <a:gdLst/>
            <a:ahLst/>
            <a:cxnLst/>
            <a:rect l="l" t="t" r="r" b="b"/>
            <a:pathLst>
              <a:path w="2423159" h="2876550">
                <a:moveTo>
                  <a:pt x="0" y="2347430"/>
                </a:moveTo>
                <a:lnTo>
                  <a:pt x="512487" y="0"/>
                </a:lnTo>
                <a:lnTo>
                  <a:pt x="627725" y="0"/>
                </a:lnTo>
                <a:lnTo>
                  <a:pt x="134520" y="2259107"/>
                </a:lnTo>
                <a:lnTo>
                  <a:pt x="2422933" y="2758710"/>
                </a:lnTo>
                <a:lnTo>
                  <a:pt x="2422933" y="2876401"/>
                </a:lnTo>
                <a:lnTo>
                  <a:pt x="0" y="23474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257465" y="7569014"/>
            <a:ext cx="7559675" cy="2718435"/>
          </a:xfrm>
          <a:custGeom>
            <a:avLst/>
            <a:gdLst/>
            <a:ahLst/>
            <a:cxnLst/>
            <a:rect l="l" t="t" r="r" b="b"/>
            <a:pathLst>
              <a:path w="7559675" h="2718434">
                <a:moveTo>
                  <a:pt x="185885" y="2717985"/>
                </a:moveTo>
                <a:lnTo>
                  <a:pt x="0" y="660925"/>
                </a:lnTo>
                <a:lnTo>
                  <a:pt x="7313972" y="0"/>
                </a:lnTo>
                <a:lnTo>
                  <a:pt x="7559583" y="2717985"/>
                </a:lnTo>
                <a:lnTo>
                  <a:pt x="7329614" y="2717985"/>
                </a:lnTo>
                <a:lnTo>
                  <a:pt x="7106479" y="248719"/>
                </a:lnTo>
                <a:lnTo>
                  <a:pt x="253572" y="867980"/>
                </a:lnTo>
                <a:lnTo>
                  <a:pt x="420748" y="2717985"/>
                </a:lnTo>
                <a:lnTo>
                  <a:pt x="185885" y="27179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37753" y="7808460"/>
            <a:ext cx="4093845" cy="2479040"/>
          </a:xfrm>
          <a:custGeom>
            <a:avLst/>
            <a:gdLst/>
            <a:ahLst/>
            <a:cxnLst/>
            <a:rect l="l" t="t" r="r" b="b"/>
            <a:pathLst>
              <a:path w="4093845" h="2479040">
                <a:moveTo>
                  <a:pt x="0" y="992071"/>
                </a:moveTo>
                <a:lnTo>
                  <a:pt x="3361876" y="0"/>
                </a:lnTo>
                <a:lnTo>
                  <a:pt x="4093280" y="2478538"/>
                </a:lnTo>
                <a:lnTo>
                  <a:pt x="438648" y="2478538"/>
                </a:lnTo>
                <a:lnTo>
                  <a:pt x="0" y="992071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5040931" y="4"/>
            <a:ext cx="1909445" cy="398145"/>
          </a:xfrm>
          <a:custGeom>
            <a:avLst/>
            <a:gdLst/>
            <a:ahLst/>
            <a:cxnLst/>
            <a:rect l="l" t="t" r="r" b="b"/>
            <a:pathLst>
              <a:path w="1909444" h="398145">
                <a:moveTo>
                  <a:pt x="1822232" y="397826"/>
                </a:moveTo>
                <a:lnTo>
                  <a:pt x="0" y="0"/>
                </a:lnTo>
                <a:lnTo>
                  <a:pt x="1909084" y="0"/>
                </a:lnTo>
                <a:lnTo>
                  <a:pt x="1822232" y="397826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7565987"/>
            <a:ext cx="3642360" cy="2721610"/>
          </a:xfrm>
          <a:custGeom>
            <a:avLst/>
            <a:gdLst/>
            <a:ahLst/>
            <a:cxnLst/>
            <a:rect l="l" t="t" r="r" b="b"/>
            <a:pathLst>
              <a:path w="3642360" h="2721609">
                <a:moveTo>
                  <a:pt x="0" y="2721012"/>
                </a:moveTo>
                <a:lnTo>
                  <a:pt x="0" y="837878"/>
                </a:lnTo>
                <a:lnTo>
                  <a:pt x="2839354" y="0"/>
                </a:lnTo>
                <a:lnTo>
                  <a:pt x="3642310" y="2721012"/>
                </a:lnTo>
                <a:lnTo>
                  <a:pt x="0" y="2721012"/>
                </a:lnTo>
                <a:close/>
              </a:path>
            </a:pathLst>
          </a:custGeom>
          <a:solidFill>
            <a:srgbClr val="000000">
              <a:alpha val="297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4656417" y="3"/>
            <a:ext cx="3571240" cy="882650"/>
          </a:xfrm>
          <a:custGeom>
            <a:avLst/>
            <a:gdLst/>
            <a:ahLst/>
            <a:cxnLst/>
            <a:rect l="l" t="t" r="r" b="b"/>
            <a:pathLst>
              <a:path w="3571240" h="882650">
                <a:moveTo>
                  <a:pt x="3570624" y="0"/>
                </a:moveTo>
                <a:lnTo>
                  <a:pt x="3378008" y="882272"/>
                </a:lnTo>
                <a:lnTo>
                  <a:pt x="0" y="144791"/>
                </a:lnTo>
                <a:lnTo>
                  <a:pt x="31610" y="0"/>
                </a:lnTo>
                <a:lnTo>
                  <a:pt x="3570624" y="0"/>
                </a:lnTo>
                <a:close/>
              </a:path>
            </a:pathLst>
          </a:custGeom>
          <a:solidFill>
            <a:srgbClr val="000000">
              <a:alpha val="297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2793487" y="4042824"/>
            <a:ext cx="5494655" cy="6244590"/>
          </a:xfrm>
          <a:custGeom>
            <a:avLst/>
            <a:gdLst/>
            <a:ahLst/>
            <a:cxnLst/>
            <a:rect l="l" t="t" r="r" b="b"/>
            <a:pathLst>
              <a:path w="5494655" h="6244590">
                <a:moveTo>
                  <a:pt x="5494512" y="6244174"/>
                </a:moveTo>
                <a:lnTo>
                  <a:pt x="519386" y="6244174"/>
                </a:lnTo>
                <a:lnTo>
                  <a:pt x="0" y="496510"/>
                </a:lnTo>
                <a:lnTo>
                  <a:pt x="5494512" y="0"/>
                </a:lnTo>
                <a:lnTo>
                  <a:pt x="5494512" y="6244174"/>
                </a:lnTo>
                <a:close/>
              </a:path>
            </a:pathLst>
          </a:custGeom>
          <a:solidFill>
            <a:srgbClr val="000000">
              <a:alpha val="297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7630683"/>
            <a:ext cx="3588385" cy="2656840"/>
          </a:xfrm>
          <a:custGeom>
            <a:avLst/>
            <a:gdLst/>
            <a:ahLst/>
            <a:cxnLst/>
            <a:rect l="l" t="t" r="r" b="b"/>
            <a:pathLst>
              <a:path w="3588385" h="2656840">
                <a:moveTo>
                  <a:pt x="0" y="2656316"/>
                </a:moveTo>
                <a:lnTo>
                  <a:pt x="0" y="827486"/>
                </a:lnTo>
                <a:lnTo>
                  <a:pt x="2804140" y="0"/>
                </a:lnTo>
                <a:lnTo>
                  <a:pt x="3588005" y="2656316"/>
                </a:lnTo>
                <a:lnTo>
                  <a:pt x="0" y="2656316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4712470" y="3"/>
            <a:ext cx="3562985" cy="846455"/>
          </a:xfrm>
          <a:custGeom>
            <a:avLst/>
            <a:gdLst/>
            <a:ahLst/>
            <a:cxnLst/>
            <a:rect l="l" t="t" r="r" b="b"/>
            <a:pathLst>
              <a:path w="3562984" h="846455">
                <a:moveTo>
                  <a:pt x="3562773" y="0"/>
                </a:moveTo>
                <a:lnTo>
                  <a:pt x="3378008" y="846307"/>
                </a:lnTo>
                <a:lnTo>
                  <a:pt x="0" y="108826"/>
                </a:lnTo>
                <a:lnTo>
                  <a:pt x="23758" y="0"/>
                </a:lnTo>
                <a:lnTo>
                  <a:pt x="3562773" y="0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2897504" y="4139000"/>
            <a:ext cx="5390515" cy="6148070"/>
          </a:xfrm>
          <a:custGeom>
            <a:avLst/>
            <a:gdLst/>
            <a:ahLst/>
            <a:cxnLst/>
            <a:rect l="l" t="t" r="r" b="b"/>
            <a:pathLst>
              <a:path w="5390515" h="6148070">
                <a:moveTo>
                  <a:pt x="5390494" y="6147999"/>
                </a:moveTo>
                <a:lnTo>
                  <a:pt x="511545" y="6147999"/>
                </a:lnTo>
                <a:lnTo>
                  <a:pt x="0" y="487110"/>
                </a:lnTo>
                <a:lnTo>
                  <a:pt x="5390494" y="0"/>
                </a:lnTo>
                <a:lnTo>
                  <a:pt x="5390494" y="6147999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0" y="7888280"/>
            <a:ext cx="3371850" cy="2399030"/>
          </a:xfrm>
          <a:custGeom>
            <a:avLst/>
            <a:gdLst/>
            <a:ahLst/>
            <a:cxnLst/>
            <a:rect l="l" t="t" r="r" b="b"/>
            <a:pathLst>
              <a:path w="3371850" h="2399029">
                <a:moveTo>
                  <a:pt x="0" y="786025"/>
                </a:moveTo>
                <a:lnTo>
                  <a:pt x="2663641" y="0"/>
                </a:lnTo>
                <a:lnTo>
                  <a:pt x="3371490" y="2398719"/>
                </a:lnTo>
                <a:lnTo>
                  <a:pt x="3260607" y="2398719"/>
                </a:lnTo>
                <a:lnTo>
                  <a:pt x="2592381" y="134269"/>
                </a:lnTo>
                <a:lnTo>
                  <a:pt x="0" y="899267"/>
                </a:lnTo>
                <a:lnTo>
                  <a:pt x="0" y="7860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5078510" y="2"/>
            <a:ext cx="3009265" cy="627380"/>
          </a:xfrm>
          <a:custGeom>
            <a:avLst/>
            <a:gdLst/>
            <a:ahLst/>
            <a:cxnLst/>
            <a:rect l="l" t="t" r="r" b="b"/>
            <a:pathLst>
              <a:path w="3009265" h="627380">
                <a:moveTo>
                  <a:pt x="2871870" y="626982"/>
                </a:moveTo>
                <a:lnTo>
                  <a:pt x="0" y="0"/>
                </a:lnTo>
                <a:lnTo>
                  <a:pt x="460845" y="0"/>
                </a:lnTo>
                <a:lnTo>
                  <a:pt x="2796802" y="509982"/>
                </a:lnTo>
                <a:lnTo>
                  <a:pt x="2908140" y="0"/>
                </a:lnTo>
                <a:lnTo>
                  <a:pt x="3008752" y="0"/>
                </a:lnTo>
                <a:lnTo>
                  <a:pt x="2871870" y="6269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3315019" y="4522581"/>
            <a:ext cx="4973320" cy="5764530"/>
          </a:xfrm>
          <a:custGeom>
            <a:avLst/>
            <a:gdLst/>
            <a:ahLst/>
            <a:cxnLst/>
            <a:rect l="l" t="t" r="r" b="b"/>
            <a:pathLst>
              <a:path w="4973319" h="5764530">
                <a:moveTo>
                  <a:pt x="480292" y="5764418"/>
                </a:moveTo>
                <a:lnTo>
                  <a:pt x="0" y="449382"/>
                </a:lnTo>
                <a:lnTo>
                  <a:pt x="4972978" y="0"/>
                </a:lnTo>
                <a:lnTo>
                  <a:pt x="4972978" y="196264"/>
                </a:lnTo>
                <a:lnTo>
                  <a:pt x="216408" y="626090"/>
                </a:lnTo>
                <a:lnTo>
                  <a:pt x="680732" y="5764418"/>
                </a:lnTo>
                <a:lnTo>
                  <a:pt x="480292" y="57644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628100" y="1257123"/>
            <a:ext cx="5788025" cy="127889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200" spc="-55" b="1">
                <a:solidFill>
                  <a:srgbClr val="FFB000"/>
                </a:solidFill>
                <a:latin typeface="Trebuchet MS"/>
                <a:cs typeface="Trebuchet MS"/>
              </a:rPr>
              <a:t>T</a:t>
            </a:r>
            <a:r>
              <a:rPr dirty="0" sz="8200" spc="775" b="1">
                <a:solidFill>
                  <a:srgbClr val="FFB000"/>
                </a:solidFill>
                <a:latin typeface="Trebuchet MS"/>
                <a:cs typeface="Trebuchet MS"/>
              </a:rPr>
              <a:t>h</a:t>
            </a:r>
            <a:r>
              <a:rPr dirty="0" sz="8200" spc="1215" b="1">
                <a:solidFill>
                  <a:srgbClr val="FFB000"/>
                </a:solidFill>
                <a:latin typeface="Trebuchet MS"/>
                <a:cs typeface="Trebuchet MS"/>
              </a:rPr>
              <a:t>a</a:t>
            </a:r>
            <a:r>
              <a:rPr dirty="0" sz="8200" spc="795" b="1">
                <a:solidFill>
                  <a:srgbClr val="FFB000"/>
                </a:solidFill>
                <a:latin typeface="Trebuchet MS"/>
                <a:cs typeface="Trebuchet MS"/>
              </a:rPr>
              <a:t>n</a:t>
            </a:r>
            <a:r>
              <a:rPr dirty="0" sz="8200" spc="825" b="1">
                <a:solidFill>
                  <a:srgbClr val="FFB000"/>
                </a:solidFill>
                <a:latin typeface="Trebuchet MS"/>
                <a:cs typeface="Trebuchet MS"/>
              </a:rPr>
              <a:t>k</a:t>
            </a:r>
            <a:r>
              <a:rPr dirty="0" sz="8200" spc="-900" b="1">
                <a:solidFill>
                  <a:srgbClr val="FFB000"/>
                </a:solidFill>
                <a:latin typeface="Trebuchet MS"/>
                <a:cs typeface="Trebuchet MS"/>
              </a:rPr>
              <a:t> </a:t>
            </a:r>
            <a:r>
              <a:rPr dirty="0" sz="8200" spc="730" b="1">
                <a:solidFill>
                  <a:srgbClr val="FFB000"/>
                </a:solidFill>
                <a:latin typeface="Trebuchet MS"/>
                <a:cs typeface="Trebuchet MS"/>
              </a:rPr>
              <a:t>Y</a:t>
            </a:r>
            <a:r>
              <a:rPr dirty="0" sz="8200" spc="585" b="1">
                <a:solidFill>
                  <a:srgbClr val="FFB000"/>
                </a:solidFill>
                <a:latin typeface="Trebuchet MS"/>
                <a:cs typeface="Trebuchet MS"/>
              </a:rPr>
              <a:t>o</a:t>
            </a:r>
            <a:r>
              <a:rPr dirty="0" sz="8200" spc="795" b="1">
                <a:solidFill>
                  <a:srgbClr val="FFB000"/>
                </a:solidFill>
                <a:latin typeface="Trebuchet MS"/>
                <a:cs typeface="Trebuchet MS"/>
              </a:rPr>
              <a:t>u</a:t>
            </a:r>
            <a:endParaRPr sz="82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28100" y="3721735"/>
            <a:ext cx="6564630" cy="1111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7000"/>
              </a:lnSpc>
              <a:spcBef>
                <a:spcPts val="100"/>
              </a:spcBef>
            </a:pPr>
            <a:r>
              <a:rPr dirty="0" sz="2600" spc="105">
                <a:latin typeface="Lucida Sans Unicode"/>
                <a:cs typeface="Lucida Sans Unicode"/>
              </a:rPr>
              <a:t>Access </a:t>
            </a:r>
            <a:r>
              <a:rPr dirty="0" sz="2600" spc="-10">
                <a:latin typeface="Lucida Sans Unicode"/>
                <a:cs typeface="Lucida Sans Unicode"/>
              </a:rPr>
              <a:t>Our </a:t>
            </a:r>
            <a:r>
              <a:rPr dirty="0" sz="2600" spc="35">
                <a:latin typeface="Lucida Sans Unicode"/>
                <a:cs typeface="Lucida Sans Unicode"/>
              </a:rPr>
              <a:t>Project </a:t>
            </a:r>
            <a:r>
              <a:rPr dirty="0" sz="2600" spc="-35">
                <a:latin typeface="Lucida Sans Unicode"/>
                <a:cs typeface="Lucida Sans Unicode"/>
              </a:rPr>
              <a:t>Here: </a:t>
            </a:r>
            <a:r>
              <a:rPr dirty="0" sz="2600" spc="-30">
                <a:latin typeface="Lucida Sans Unicode"/>
                <a:cs typeface="Lucida Sans Unicode"/>
              </a:rPr>
              <a:t> </a:t>
            </a:r>
            <a:r>
              <a:rPr dirty="0" sz="2600" spc="35">
                <a:latin typeface="Lucida Sans Unicode"/>
                <a:cs typeface="Lucida Sans Unicode"/>
              </a:rPr>
              <a:t>https://github.com/paddy-farmer/Padi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1"/>
            <a:ext cx="7907655" cy="1251585"/>
          </a:xfrm>
          <a:custGeom>
            <a:avLst/>
            <a:gdLst/>
            <a:ahLst/>
            <a:cxnLst/>
            <a:rect l="l" t="t" r="r" b="b"/>
            <a:pathLst>
              <a:path w="7907655" h="1251585">
                <a:moveTo>
                  <a:pt x="2341146" y="260864"/>
                </a:moveTo>
                <a:lnTo>
                  <a:pt x="0" y="260864"/>
                </a:lnTo>
                <a:lnTo>
                  <a:pt x="0" y="282989"/>
                </a:lnTo>
                <a:lnTo>
                  <a:pt x="2331324" y="282989"/>
                </a:lnTo>
                <a:lnTo>
                  <a:pt x="2824855" y="754996"/>
                </a:lnTo>
                <a:lnTo>
                  <a:pt x="2331324" y="1229460"/>
                </a:lnTo>
                <a:lnTo>
                  <a:pt x="0" y="1229460"/>
                </a:lnTo>
                <a:lnTo>
                  <a:pt x="0" y="1251585"/>
                </a:lnTo>
                <a:lnTo>
                  <a:pt x="2341147" y="1251585"/>
                </a:lnTo>
                <a:lnTo>
                  <a:pt x="2844499" y="767288"/>
                </a:lnTo>
                <a:lnTo>
                  <a:pt x="5250771" y="767288"/>
                </a:lnTo>
                <a:lnTo>
                  <a:pt x="5266843" y="745162"/>
                </a:lnTo>
                <a:lnTo>
                  <a:pt x="2844499" y="745162"/>
                </a:lnTo>
                <a:lnTo>
                  <a:pt x="2341146" y="260864"/>
                </a:lnTo>
                <a:close/>
              </a:path>
              <a:path w="7907655" h="1251585">
                <a:moveTo>
                  <a:pt x="7907492" y="0"/>
                </a:moveTo>
                <a:lnTo>
                  <a:pt x="5777102" y="0"/>
                </a:lnTo>
                <a:lnTo>
                  <a:pt x="5238494" y="745162"/>
                </a:lnTo>
                <a:lnTo>
                  <a:pt x="5266843" y="745162"/>
                </a:lnTo>
                <a:lnTo>
                  <a:pt x="5800776" y="10111"/>
                </a:lnTo>
                <a:lnTo>
                  <a:pt x="7907492" y="10111"/>
                </a:lnTo>
                <a:lnTo>
                  <a:pt x="7907492" y="0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654653" y="3"/>
            <a:ext cx="3657600" cy="1828800"/>
          </a:xfrm>
          <a:custGeom>
            <a:avLst/>
            <a:gdLst/>
            <a:ahLst/>
            <a:cxnLst/>
            <a:rect l="l" t="t" r="r" b="b"/>
            <a:pathLst>
              <a:path w="3657600" h="1828800">
                <a:moveTo>
                  <a:pt x="1835342" y="1828748"/>
                </a:moveTo>
                <a:lnTo>
                  <a:pt x="1828799" y="1828748"/>
                </a:lnTo>
                <a:lnTo>
                  <a:pt x="1799355" y="1828467"/>
                </a:lnTo>
                <a:lnTo>
                  <a:pt x="1769911" y="1827726"/>
                </a:lnTo>
                <a:lnTo>
                  <a:pt x="1711023" y="1825477"/>
                </a:lnTo>
                <a:lnTo>
                  <a:pt x="1706116" y="1825477"/>
                </a:lnTo>
                <a:lnTo>
                  <a:pt x="1701209" y="1820570"/>
                </a:lnTo>
                <a:lnTo>
                  <a:pt x="1701209" y="1810755"/>
                </a:lnTo>
                <a:lnTo>
                  <a:pt x="1706116" y="1805847"/>
                </a:lnTo>
                <a:lnTo>
                  <a:pt x="1711023" y="1805847"/>
                </a:lnTo>
                <a:lnTo>
                  <a:pt x="1740467" y="1807739"/>
                </a:lnTo>
                <a:lnTo>
                  <a:pt x="1769911" y="1808710"/>
                </a:lnTo>
                <a:lnTo>
                  <a:pt x="1799355" y="1809068"/>
                </a:lnTo>
                <a:lnTo>
                  <a:pt x="1835342" y="1809119"/>
                </a:lnTo>
                <a:lnTo>
                  <a:pt x="1840250" y="1814026"/>
                </a:lnTo>
                <a:lnTo>
                  <a:pt x="1840250" y="1823841"/>
                </a:lnTo>
                <a:lnTo>
                  <a:pt x="1835342" y="1828748"/>
                </a:lnTo>
                <a:close/>
              </a:path>
              <a:path w="3657600" h="1828800">
                <a:moveTo>
                  <a:pt x="1949847" y="1825477"/>
                </a:moveTo>
                <a:lnTo>
                  <a:pt x="1944939" y="1825477"/>
                </a:lnTo>
                <a:lnTo>
                  <a:pt x="1940032" y="1822206"/>
                </a:lnTo>
                <a:lnTo>
                  <a:pt x="1940032" y="1810755"/>
                </a:lnTo>
                <a:lnTo>
                  <a:pt x="1943304" y="1805847"/>
                </a:lnTo>
                <a:lnTo>
                  <a:pt x="1949847" y="1805847"/>
                </a:lnTo>
                <a:lnTo>
                  <a:pt x="2008735" y="1800736"/>
                </a:lnTo>
                <a:lnTo>
                  <a:pt x="2038179" y="1797796"/>
                </a:lnTo>
                <a:lnTo>
                  <a:pt x="2067623" y="1794397"/>
                </a:lnTo>
                <a:lnTo>
                  <a:pt x="2072530" y="1794397"/>
                </a:lnTo>
                <a:lnTo>
                  <a:pt x="2077437" y="1797669"/>
                </a:lnTo>
                <a:lnTo>
                  <a:pt x="2079073" y="1802576"/>
                </a:lnTo>
                <a:lnTo>
                  <a:pt x="2079073" y="1807483"/>
                </a:lnTo>
                <a:lnTo>
                  <a:pt x="2075802" y="1812391"/>
                </a:lnTo>
                <a:lnTo>
                  <a:pt x="2070894" y="1814026"/>
                </a:lnTo>
                <a:lnTo>
                  <a:pt x="2040249" y="1817426"/>
                </a:lnTo>
                <a:lnTo>
                  <a:pt x="1949847" y="1825477"/>
                </a:lnTo>
                <a:close/>
              </a:path>
              <a:path w="3657600" h="1828800">
                <a:moveTo>
                  <a:pt x="1598154" y="1814027"/>
                </a:moveTo>
                <a:lnTo>
                  <a:pt x="1593247" y="1814027"/>
                </a:lnTo>
                <a:lnTo>
                  <a:pt x="1562857" y="1810039"/>
                </a:lnTo>
                <a:lnTo>
                  <a:pt x="1503305" y="1800225"/>
                </a:lnTo>
                <a:lnTo>
                  <a:pt x="1465656" y="1787854"/>
                </a:lnTo>
                <a:lnTo>
                  <a:pt x="1465656" y="1782947"/>
                </a:lnTo>
                <a:lnTo>
                  <a:pt x="1467292" y="1778040"/>
                </a:lnTo>
                <a:lnTo>
                  <a:pt x="1472199" y="1774768"/>
                </a:lnTo>
                <a:lnTo>
                  <a:pt x="1477107" y="1774768"/>
                </a:lnTo>
                <a:lnTo>
                  <a:pt x="1506525" y="1780596"/>
                </a:lnTo>
                <a:lnTo>
                  <a:pt x="1535790" y="1785810"/>
                </a:lnTo>
                <a:lnTo>
                  <a:pt x="1564749" y="1790410"/>
                </a:lnTo>
                <a:lnTo>
                  <a:pt x="1593247" y="1794397"/>
                </a:lnTo>
                <a:lnTo>
                  <a:pt x="1598154" y="1794397"/>
                </a:lnTo>
                <a:lnTo>
                  <a:pt x="1603062" y="1799305"/>
                </a:lnTo>
                <a:lnTo>
                  <a:pt x="1601426" y="1805848"/>
                </a:lnTo>
                <a:lnTo>
                  <a:pt x="1603062" y="1810755"/>
                </a:lnTo>
                <a:lnTo>
                  <a:pt x="1598154" y="1814027"/>
                </a:lnTo>
                <a:close/>
              </a:path>
              <a:path w="3657600" h="1828800">
                <a:moveTo>
                  <a:pt x="2187035" y="1794397"/>
                </a:moveTo>
                <a:lnTo>
                  <a:pt x="2180491" y="1794397"/>
                </a:lnTo>
                <a:lnTo>
                  <a:pt x="2177220" y="1791126"/>
                </a:lnTo>
                <a:lnTo>
                  <a:pt x="2173948" y="1781311"/>
                </a:lnTo>
                <a:lnTo>
                  <a:pt x="2177220" y="1776404"/>
                </a:lnTo>
                <a:lnTo>
                  <a:pt x="2183763" y="1774768"/>
                </a:lnTo>
                <a:lnTo>
                  <a:pt x="2241628" y="1762295"/>
                </a:lnTo>
                <a:lnTo>
                  <a:pt x="2270025" y="1755675"/>
                </a:lnTo>
                <a:lnTo>
                  <a:pt x="2298267" y="1748595"/>
                </a:lnTo>
                <a:lnTo>
                  <a:pt x="2303175" y="1746960"/>
                </a:lnTo>
                <a:lnTo>
                  <a:pt x="2309718" y="1750231"/>
                </a:lnTo>
                <a:lnTo>
                  <a:pt x="2309718" y="1755138"/>
                </a:lnTo>
                <a:lnTo>
                  <a:pt x="2311354" y="1760046"/>
                </a:lnTo>
                <a:lnTo>
                  <a:pt x="2308082" y="1766589"/>
                </a:lnTo>
                <a:lnTo>
                  <a:pt x="2303175" y="1766589"/>
                </a:lnTo>
                <a:lnTo>
                  <a:pt x="2245718" y="1781106"/>
                </a:lnTo>
                <a:lnTo>
                  <a:pt x="2216453" y="1787982"/>
                </a:lnTo>
                <a:lnTo>
                  <a:pt x="2187034" y="1794397"/>
                </a:lnTo>
                <a:close/>
              </a:path>
              <a:path w="3657600" h="1828800">
                <a:moveTo>
                  <a:pt x="1364238" y="1768225"/>
                </a:moveTo>
                <a:lnTo>
                  <a:pt x="1356059" y="1768225"/>
                </a:lnTo>
                <a:lnTo>
                  <a:pt x="1327587" y="1760557"/>
                </a:lnTo>
                <a:lnTo>
                  <a:pt x="1298807" y="1752276"/>
                </a:lnTo>
                <a:lnTo>
                  <a:pt x="1270028" y="1743381"/>
                </a:lnTo>
                <a:lnTo>
                  <a:pt x="1236648" y="1732237"/>
                </a:lnTo>
                <a:lnTo>
                  <a:pt x="1233376" y="1727330"/>
                </a:lnTo>
                <a:lnTo>
                  <a:pt x="1235012" y="1720787"/>
                </a:lnTo>
                <a:lnTo>
                  <a:pt x="1236648" y="1715880"/>
                </a:lnTo>
                <a:lnTo>
                  <a:pt x="1241555" y="1712608"/>
                </a:lnTo>
                <a:lnTo>
                  <a:pt x="1248098" y="1714244"/>
                </a:lnTo>
                <a:lnTo>
                  <a:pt x="1276315" y="1723752"/>
                </a:lnTo>
                <a:lnTo>
                  <a:pt x="1304532" y="1732647"/>
                </a:lnTo>
                <a:lnTo>
                  <a:pt x="1332750" y="1740928"/>
                </a:lnTo>
                <a:lnTo>
                  <a:pt x="1360967" y="1748595"/>
                </a:lnTo>
                <a:lnTo>
                  <a:pt x="1365874" y="1750231"/>
                </a:lnTo>
                <a:lnTo>
                  <a:pt x="1369146" y="1755138"/>
                </a:lnTo>
                <a:lnTo>
                  <a:pt x="1367510" y="1760046"/>
                </a:lnTo>
                <a:lnTo>
                  <a:pt x="1367510" y="1764953"/>
                </a:lnTo>
                <a:lnTo>
                  <a:pt x="1364238" y="1768225"/>
                </a:lnTo>
                <a:close/>
              </a:path>
              <a:path w="3657600" h="1828800">
                <a:moveTo>
                  <a:pt x="2419315" y="1732238"/>
                </a:moveTo>
                <a:lnTo>
                  <a:pt x="2417679" y="1732238"/>
                </a:lnTo>
                <a:lnTo>
                  <a:pt x="2409500" y="1732238"/>
                </a:lnTo>
                <a:lnTo>
                  <a:pt x="2406229" y="1728966"/>
                </a:lnTo>
                <a:lnTo>
                  <a:pt x="2404593" y="1725695"/>
                </a:lnTo>
                <a:lnTo>
                  <a:pt x="2402957" y="1720787"/>
                </a:lnTo>
                <a:lnTo>
                  <a:pt x="2406229" y="1714244"/>
                </a:lnTo>
                <a:lnTo>
                  <a:pt x="2411136" y="1712608"/>
                </a:lnTo>
                <a:lnTo>
                  <a:pt x="2466752" y="1692775"/>
                </a:lnTo>
                <a:lnTo>
                  <a:pt x="2494407" y="1682474"/>
                </a:lnTo>
                <a:lnTo>
                  <a:pt x="2522369" y="1671714"/>
                </a:lnTo>
                <a:lnTo>
                  <a:pt x="2527276" y="1670078"/>
                </a:lnTo>
                <a:lnTo>
                  <a:pt x="2533819" y="1671714"/>
                </a:lnTo>
                <a:lnTo>
                  <a:pt x="2537091" y="1681529"/>
                </a:lnTo>
                <a:lnTo>
                  <a:pt x="2535455" y="1688072"/>
                </a:lnTo>
                <a:lnTo>
                  <a:pt x="2530548" y="1689708"/>
                </a:lnTo>
                <a:lnTo>
                  <a:pt x="2503276" y="1700724"/>
                </a:lnTo>
                <a:lnTo>
                  <a:pt x="2475545" y="1711586"/>
                </a:lnTo>
                <a:lnTo>
                  <a:pt x="2447506" y="1722142"/>
                </a:lnTo>
                <a:lnTo>
                  <a:pt x="2419315" y="1732238"/>
                </a:lnTo>
                <a:close/>
              </a:path>
              <a:path w="3657600" h="1828800">
                <a:moveTo>
                  <a:pt x="1138501" y="1691343"/>
                </a:moveTo>
                <a:lnTo>
                  <a:pt x="1131958" y="1691343"/>
                </a:lnTo>
                <a:lnTo>
                  <a:pt x="1104712" y="1679995"/>
                </a:lnTo>
                <a:lnTo>
                  <a:pt x="1077159" y="1668034"/>
                </a:lnTo>
                <a:lnTo>
                  <a:pt x="1049606" y="1655458"/>
                </a:lnTo>
                <a:lnTo>
                  <a:pt x="1022361" y="1642270"/>
                </a:lnTo>
                <a:lnTo>
                  <a:pt x="1017453" y="1640634"/>
                </a:lnTo>
                <a:lnTo>
                  <a:pt x="1015817" y="1634091"/>
                </a:lnTo>
                <a:lnTo>
                  <a:pt x="1019089" y="1624276"/>
                </a:lnTo>
                <a:lnTo>
                  <a:pt x="1025632" y="1622641"/>
                </a:lnTo>
                <a:lnTo>
                  <a:pt x="1030539" y="1624276"/>
                </a:lnTo>
                <a:lnTo>
                  <a:pt x="1057530" y="1637465"/>
                </a:lnTo>
                <a:lnTo>
                  <a:pt x="1084520" y="1650040"/>
                </a:lnTo>
                <a:lnTo>
                  <a:pt x="1111510" y="1662001"/>
                </a:lnTo>
                <a:lnTo>
                  <a:pt x="1138501" y="1673350"/>
                </a:lnTo>
                <a:lnTo>
                  <a:pt x="1143408" y="1674985"/>
                </a:lnTo>
                <a:lnTo>
                  <a:pt x="1146680" y="1681528"/>
                </a:lnTo>
                <a:lnTo>
                  <a:pt x="1143408" y="1686436"/>
                </a:lnTo>
                <a:lnTo>
                  <a:pt x="1141772" y="1689707"/>
                </a:lnTo>
                <a:lnTo>
                  <a:pt x="1138501" y="1691343"/>
                </a:lnTo>
                <a:close/>
              </a:path>
              <a:path w="3657600" h="1828800">
                <a:moveTo>
                  <a:pt x="2641781" y="1640634"/>
                </a:moveTo>
                <a:lnTo>
                  <a:pt x="2631966" y="1640634"/>
                </a:lnTo>
                <a:lnTo>
                  <a:pt x="2628695" y="1638998"/>
                </a:lnTo>
                <a:lnTo>
                  <a:pt x="2627059" y="1635727"/>
                </a:lnTo>
                <a:lnTo>
                  <a:pt x="2625423" y="1630819"/>
                </a:lnTo>
                <a:lnTo>
                  <a:pt x="2627059" y="1624276"/>
                </a:lnTo>
                <a:lnTo>
                  <a:pt x="2631966" y="1622640"/>
                </a:lnTo>
                <a:lnTo>
                  <a:pt x="2684311" y="1595446"/>
                </a:lnTo>
                <a:lnTo>
                  <a:pt x="2710637" y="1581465"/>
                </a:lnTo>
                <a:lnTo>
                  <a:pt x="2736656" y="1567024"/>
                </a:lnTo>
                <a:lnTo>
                  <a:pt x="2741563" y="1563753"/>
                </a:lnTo>
                <a:lnTo>
                  <a:pt x="2748106" y="1565388"/>
                </a:lnTo>
                <a:lnTo>
                  <a:pt x="2749742" y="1570296"/>
                </a:lnTo>
                <a:lnTo>
                  <a:pt x="2753014" y="1575203"/>
                </a:lnTo>
                <a:lnTo>
                  <a:pt x="2751378" y="1581746"/>
                </a:lnTo>
                <a:lnTo>
                  <a:pt x="2746471" y="1583382"/>
                </a:lnTo>
                <a:lnTo>
                  <a:pt x="2720452" y="1598078"/>
                </a:lnTo>
                <a:lnTo>
                  <a:pt x="2694126" y="1612621"/>
                </a:lnTo>
                <a:lnTo>
                  <a:pt x="2667800" y="1626858"/>
                </a:lnTo>
                <a:lnTo>
                  <a:pt x="2641781" y="1640634"/>
                </a:lnTo>
                <a:close/>
              </a:path>
              <a:path w="3657600" h="1828800">
                <a:moveTo>
                  <a:pt x="924214" y="1586654"/>
                </a:moveTo>
                <a:lnTo>
                  <a:pt x="917671" y="1586654"/>
                </a:lnTo>
                <a:lnTo>
                  <a:pt x="916035" y="1585018"/>
                </a:lnTo>
                <a:lnTo>
                  <a:pt x="890297" y="1569989"/>
                </a:lnTo>
                <a:lnTo>
                  <a:pt x="864712" y="1554347"/>
                </a:lnTo>
                <a:lnTo>
                  <a:pt x="839435" y="1538091"/>
                </a:lnTo>
                <a:lnTo>
                  <a:pt x="814617" y="1521222"/>
                </a:lnTo>
                <a:lnTo>
                  <a:pt x="809709" y="1517951"/>
                </a:lnTo>
                <a:lnTo>
                  <a:pt x="808074" y="1511408"/>
                </a:lnTo>
                <a:lnTo>
                  <a:pt x="811345" y="1508136"/>
                </a:lnTo>
                <a:lnTo>
                  <a:pt x="814617" y="1503229"/>
                </a:lnTo>
                <a:lnTo>
                  <a:pt x="821160" y="1501593"/>
                </a:lnTo>
                <a:lnTo>
                  <a:pt x="824431" y="1504865"/>
                </a:lnTo>
                <a:lnTo>
                  <a:pt x="849224" y="1520788"/>
                </a:lnTo>
                <a:lnTo>
                  <a:pt x="874323" y="1536558"/>
                </a:lnTo>
                <a:lnTo>
                  <a:pt x="899422" y="1552021"/>
                </a:lnTo>
                <a:lnTo>
                  <a:pt x="924214" y="1567024"/>
                </a:lnTo>
                <a:lnTo>
                  <a:pt x="929121" y="1570296"/>
                </a:lnTo>
                <a:lnTo>
                  <a:pt x="930757" y="1575203"/>
                </a:lnTo>
                <a:lnTo>
                  <a:pt x="927485" y="1580111"/>
                </a:lnTo>
                <a:lnTo>
                  <a:pt x="927485" y="1585018"/>
                </a:lnTo>
                <a:lnTo>
                  <a:pt x="924214" y="1586654"/>
                </a:lnTo>
                <a:close/>
              </a:path>
              <a:path w="3657600" h="1828800">
                <a:moveTo>
                  <a:pt x="2841346" y="1522858"/>
                </a:moveTo>
                <a:lnTo>
                  <a:pt x="2836439" y="1522858"/>
                </a:lnTo>
                <a:lnTo>
                  <a:pt x="2833167" y="1521222"/>
                </a:lnTo>
                <a:lnTo>
                  <a:pt x="2831531" y="1517951"/>
                </a:lnTo>
                <a:lnTo>
                  <a:pt x="2828260" y="1513043"/>
                </a:lnTo>
                <a:lnTo>
                  <a:pt x="2829895" y="1506500"/>
                </a:lnTo>
                <a:lnTo>
                  <a:pt x="2834803" y="1504864"/>
                </a:lnTo>
                <a:lnTo>
                  <a:pt x="2859314" y="1488379"/>
                </a:lnTo>
                <a:lnTo>
                  <a:pt x="2883671" y="1471126"/>
                </a:lnTo>
                <a:lnTo>
                  <a:pt x="2931313" y="1436162"/>
                </a:lnTo>
                <a:lnTo>
                  <a:pt x="2936221" y="1432890"/>
                </a:lnTo>
                <a:lnTo>
                  <a:pt x="2941128" y="1432890"/>
                </a:lnTo>
                <a:lnTo>
                  <a:pt x="2947671" y="1442705"/>
                </a:lnTo>
                <a:lnTo>
                  <a:pt x="2947671" y="1447612"/>
                </a:lnTo>
                <a:lnTo>
                  <a:pt x="2942764" y="1450884"/>
                </a:lnTo>
                <a:lnTo>
                  <a:pt x="2919173" y="1469005"/>
                </a:lnTo>
                <a:lnTo>
                  <a:pt x="2895122" y="1486667"/>
                </a:lnTo>
                <a:lnTo>
                  <a:pt x="2870764" y="1504021"/>
                </a:lnTo>
                <a:lnTo>
                  <a:pt x="2846253" y="1521222"/>
                </a:lnTo>
                <a:lnTo>
                  <a:pt x="2844617" y="1521222"/>
                </a:lnTo>
                <a:lnTo>
                  <a:pt x="2841346" y="1522858"/>
                </a:lnTo>
                <a:close/>
              </a:path>
              <a:path w="3657600" h="1828800">
                <a:moveTo>
                  <a:pt x="726285" y="1454155"/>
                </a:moveTo>
                <a:lnTo>
                  <a:pt x="718106" y="1454155"/>
                </a:lnTo>
                <a:lnTo>
                  <a:pt x="716470" y="1452519"/>
                </a:lnTo>
                <a:lnTo>
                  <a:pt x="669850" y="1415510"/>
                </a:lnTo>
                <a:lnTo>
                  <a:pt x="646541" y="1396622"/>
                </a:lnTo>
                <a:lnTo>
                  <a:pt x="623231" y="1377274"/>
                </a:lnTo>
                <a:lnTo>
                  <a:pt x="618323" y="1374002"/>
                </a:lnTo>
                <a:lnTo>
                  <a:pt x="618323" y="1367459"/>
                </a:lnTo>
                <a:lnTo>
                  <a:pt x="624866" y="1357644"/>
                </a:lnTo>
                <a:lnTo>
                  <a:pt x="631410" y="1357644"/>
                </a:lnTo>
                <a:lnTo>
                  <a:pt x="636317" y="1360916"/>
                </a:lnTo>
                <a:lnTo>
                  <a:pt x="658681" y="1380264"/>
                </a:lnTo>
                <a:lnTo>
                  <a:pt x="681505" y="1399152"/>
                </a:lnTo>
                <a:lnTo>
                  <a:pt x="704636" y="1417734"/>
                </a:lnTo>
                <a:lnTo>
                  <a:pt x="727920" y="1436162"/>
                </a:lnTo>
                <a:lnTo>
                  <a:pt x="732828" y="1439433"/>
                </a:lnTo>
                <a:lnTo>
                  <a:pt x="732828" y="1445977"/>
                </a:lnTo>
                <a:lnTo>
                  <a:pt x="729556" y="1449248"/>
                </a:lnTo>
                <a:lnTo>
                  <a:pt x="729556" y="1452519"/>
                </a:lnTo>
                <a:lnTo>
                  <a:pt x="726285" y="1454155"/>
                </a:lnTo>
                <a:close/>
              </a:path>
              <a:path w="3657600" h="1828800">
                <a:moveTo>
                  <a:pt x="3032732" y="1377274"/>
                </a:moveTo>
                <a:lnTo>
                  <a:pt x="3026189" y="1377274"/>
                </a:lnTo>
                <a:lnTo>
                  <a:pt x="3024553" y="1375638"/>
                </a:lnTo>
                <a:lnTo>
                  <a:pt x="3021281" y="1374002"/>
                </a:lnTo>
                <a:lnTo>
                  <a:pt x="3018010" y="1369095"/>
                </a:lnTo>
                <a:lnTo>
                  <a:pt x="3018010" y="1364188"/>
                </a:lnTo>
                <a:lnTo>
                  <a:pt x="3022917" y="1359280"/>
                </a:lnTo>
                <a:lnTo>
                  <a:pt x="3044975" y="1339626"/>
                </a:lnTo>
                <a:lnTo>
                  <a:pt x="3066879" y="1319817"/>
                </a:lnTo>
                <a:lnTo>
                  <a:pt x="3088476" y="1299702"/>
                </a:lnTo>
                <a:lnTo>
                  <a:pt x="3109614" y="1279128"/>
                </a:lnTo>
                <a:lnTo>
                  <a:pt x="3112885" y="1275856"/>
                </a:lnTo>
                <a:lnTo>
                  <a:pt x="3119428" y="1275856"/>
                </a:lnTo>
                <a:lnTo>
                  <a:pt x="3124335" y="1279128"/>
                </a:lnTo>
                <a:lnTo>
                  <a:pt x="3127607" y="1282399"/>
                </a:lnTo>
                <a:lnTo>
                  <a:pt x="3127607" y="1288942"/>
                </a:lnTo>
                <a:lnTo>
                  <a:pt x="3081601" y="1335357"/>
                </a:lnTo>
                <a:lnTo>
                  <a:pt x="3037639" y="1375638"/>
                </a:lnTo>
                <a:lnTo>
                  <a:pt x="3032732" y="1377274"/>
                </a:lnTo>
                <a:close/>
              </a:path>
              <a:path w="3657600" h="1828800">
                <a:moveTo>
                  <a:pt x="546349" y="1297121"/>
                </a:moveTo>
                <a:lnTo>
                  <a:pt x="541442" y="1297121"/>
                </a:lnTo>
                <a:lnTo>
                  <a:pt x="538170" y="1293849"/>
                </a:lnTo>
                <a:lnTo>
                  <a:pt x="496662" y="1251114"/>
                </a:lnTo>
                <a:lnTo>
                  <a:pt x="456381" y="1207153"/>
                </a:lnTo>
                <a:lnTo>
                  <a:pt x="453110" y="1202245"/>
                </a:lnTo>
                <a:lnTo>
                  <a:pt x="453110" y="1197338"/>
                </a:lnTo>
                <a:lnTo>
                  <a:pt x="458017" y="1192431"/>
                </a:lnTo>
                <a:lnTo>
                  <a:pt x="462924" y="1189159"/>
                </a:lnTo>
                <a:lnTo>
                  <a:pt x="467832" y="1189159"/>
                </a:lnTo>
                <a:lnTo>
                  <a:pt x="472739" y="1194067"/>
                </a:lnTo>
                <a:lnTo>
                  <a:pt x="492650" y="1216124"/>
                </a:lnTo>
                <a:lnTo>
                  <a:pt x="513020" y="1238028"/>
                </a:lnTo>
                <a:lnTo>
                  <a:pt x="533697" y="1259626"/>
                </a:lnTo>
                <a:lnTo>
                  <a:pt x="554528" y="1280763"/>
                </a:lnTo>
                <a:lnTo>
                  <a:pt x="557800" y="1284035"/>
                </a:lnTo>
                <a:lnTo>
                  <a:pt x="557800" y="1290578"/>
                </a:lnTo>
                <a:lnTo>
                  <a:pt x="554528" y="1295485"/>
                </a:lnTo>
                <a:lnTo>
                  <a:pt x="549621" y="1295485"/>
                </a:lnTo>
                <a:lnTo>
                  <a:pt x="546349" y="1297121"/>
                </a:lnTo>
                <a:close/>
              </a:path>
              <a:path w="3657600" h="1828800">
                <a:moveTo>
                  <a:pt x="3202853" y="1208789"/>
                </a:moveTo>
                <a:lnTo>
                  <a:pt x="3191402" y="1208789"/>
                </a:lnTo>
                <a:lnTo>
                  <a:pt x="3189767" y="1207153"/>
                </a:lnTo>
                <a:lnTo>
                  <a:pt x="3184859" y="1203881"/>
                </a:lnTo>
                <a:lnTo>
                  <a:pt x="3184859" y="1197338"/>
                </a:lnTo>
                <a:lnTo>
                  <a:pt x="3188131" y="1192431"/>
                </a:lnTo>
                <a:lnTo>
                  <a:pt x="3207479" y="1170067"/>
                </a:lnTo>
                <a:lnTo>
                  <a:pt x="3226367" y="1147243"/>
                </a:lnTo>
                <a:lnTo>
                  <a:pt x="3244949" y="1124112"/>
                </a:lnTo>
                <a:lnTo>
                  <a:pt x="3263377" y="1100827"/>
                </a:lnTo>
                <a:lnTo>
                  <a:pt x="3266648" y="1095920"/>
                </a:lnTo>
                <a:lnTo>
                  <a:pt x="3273191" y="1095920"/>
                </a:lnTo>
                <a:lnTo>
                  <a:pt x="3276463" y="1099191"/>
                </a:lnTo>
                <a:lnTo>
                  <a:pt x="3281370" y="1102463"/>
                </a:lnTo>
                <a:lnTo>
                  <a:pt x="3281370" y="1109006"/>
                </a:lnTo>
                <a:lnTo>
                  <a:pt x="3278099" y="1112278"/>
                </a:lnTo>
                <a:lnTo>
                  <a:pt x="3259671" y="1135587"/>
                </a:lnTo>
                <a:lnTo>
                  <a:pt x="3241089" y="1158897"/>
                </a:lnTo>
                <a:lnTo>
                  <a:pt x="3222201" y="1182207"/>
                </a:lnTo>
                <a:lnTo>
                  <a:pt x="3202853" y="1205517"/>
                </a:lnTo>
                <a:lnTo>
                  <a:pt x="3202853" y="1208789"/>
                </a:lnTo>
                <a:close/>
              </a:path>
              <a:path w="3657600" h="1828800">
                <a:moveTo>
                  <a:pt x="389314" y="1118821"/>
                </a:moveTo>
                <a:lnTo>
                  <a:pt x="384407" y="1118821"/>
                </a:lnTo>
                <a:lnTo>
                  <a:pt x="381136" y="1117185"/>
                </a:lnTo>
                <a:lnTo>
                  <a:pt x="343717" y="1067907"/>
                </a:lnTo>
                <a:lnTo>
                  <a:pt x="309161" y="1019039"/>
                </a:lnTo>
                <a:lnTo>
                  <a:pt x="305890" y="1014131"/>
                </a:lnTo>
                <a:lnTo>
                  <a:pt x="307526" y="1007588"/>
                </a:lnTo>
                <a:lnTo>
                  <a:pt x="312433" y="1005952"/>
                </a:lnTo>
                <a:lnTo>
                  <a:pt x="317340" y="1002681"/>
                </a:lnTo>
                <a:lnTo>
                  <a:pt x="323883" y="1004316"/>
                </a:lnTo>
                <a:lnTo>
                  <a:pt x="325519" y="1009224"/>
                </a:lnTo>
                <a:lnTo>
                  <a:pt x="342005" y="1033735"/>
                </a:lnTo>
                <a:lnTo>
                  <a:pt x="359257" y="1058093"/>
                </a:lnTo>
                <a:lnTo>
                  <a:pt x="376816" y="1082144"/>
                </a:lnTo>
                <a:lnTo>
                  <a:pt x="394222" y="1105735"/>
                </a:lnTo>
                <a:lnTo>
                  <a:pt x="397493" y="1110642"/>
                </a:lnTo>
                <a:lnTo>
                  <a:pt x="397493" y="1115549"/>
                </a:lnTo>
                <a:lnTo>
                  <a:pt x="395040" y="1117185"/>
                </a:lnTo>
                <a:lnTo>
                  <a:pt x="390950" y="1117185"/>
                </a:lnTo>
                <a:lnTo>
                  <a:pt x="389314" y="1118821"/>
                </a:lnTo>
                <a:close/>
              </a:path>
              <a:path w="3657600" h="1828800">
                <a:moveTo>
                  <a:pt x="392586" y="1118821"/>
                </a:moveTo>
                <a:lnTo>
                  <a:pt x="390950" y="1117185"/>
                </a:lnTo>
                <a:lnTo>
                  <a:pt x="395040" y="1117185"/>
                </a:lnTo>
                <a:lnTo>
                  <a:pt x="392586" y="1118821"/>
                </a:lnTo>
                <a:close/>
              </a:path>
              <a:path w="3657600" h="1828800">
                <a:moveTo>
                  <a:pt x="3345165" y="1020674"/>
                </a:moveTo>
                <a:lnTo>
                  <a:pt x="3338623" y="1020674"/>
                </a:lnTo>
                <a:lnTo>
                  <a:pt x="3336987" y="1019038"/>
                </a:lnTo>
                <a:lnTo>
                  <a:pt x="3332079" y="1015767"/>
                </a:lnTo>
                <a:lnTo>
                  <a:pt x="3330444" y="1009224"/>
                </a:lnTo>
                <a:lnTo>
                  <a:pt x="3333715" y="1005952"/>
                </a:lnTo>
                <a:lnTo>
                  <a:pt x="3349638" y="981160"/>
                </a:lnTo>
                <a:lnTo>
                  <a:pt x="3365408" y="956061"/>
                </a:lnTo>
                <a:lnTo>
                  <a:pt x="3380872" y="930962"/>
                </a:lnTo>
                <a:lnTo>
                  <a:pt x="3395875" y="906169"/>
                </a:lnTo>
                <a:lnTo>
                  <a:pt x="3399146" y="901262"/>
                </a:lnTo>
                <a:lnTo>
                  <a:pt x="3404054" y="899626"/>
                </a:lnTo>
                <a:lnTo>
                  <a:pt x="3413869" y="906169"/>
                </a:lnTo>
                <a:lnTo>
                  <a:pt x="3415504" y="911077"/>
                </a:lnTo>
                <a:lnTo>
                  <a:pt x="3412233" y="915984"/>
                </a:lnTo>
                <a:lnTo>
                  <a:pt x="3397204" y="941722"/>
                </a:lnTo>
                <a:lnTo>
                  <a:pt x="3381562" y="967307"/>
                </a:lnTo>
                <a:lnTo>
                  <a:pt x="3365306" y="992585"/>
                </a:lnTo>
                <a:lnTo>
                  <a:pt x="3348437" y="1017403"/>
                </a:lnTo>
                <a:lnTo>
                  <a:pt x="3348437" y="1019038"/>
                </a:lnTo>
                <a:lnTo>
                  <a:pt x="3345165" y="1020674"/>
                </a:lnTo>
                <a:close/>
              </a:path>
              <a:path w="3657600" h="1828800">
                <a:moveTo>
                  <a:pt x="260088" y="920892"/>
                </a:moveTo>
                <a:lnTo>
                  <a:pt x="251909" y="920892"/>
                </a:lnTo>
                <a:lnTo>
                  <a:pt x="248638" y="919256"/>
                </a:lnTo>
                <a:lnTo>
                  <a:pt x="247002" y="915984"/>
                </a:lnTo>
                <a:lnTo>
                  <a:pt x="232305" y="889965"/>
                </a:lnTo>
                <a:lnTo>
                  <a:pt x="217762" y="863639"/>
                </a:lnTo>
                <a:lnTo>
                  <a:pt x="203526" y="837314"/>
                </a:lnTo>
                <a:lnTo>
                  <a:pt x="189750" y="811295"/>
                </a:lnTo>
                <a:lnTo>
                  <a:pt x="188114" y="806387"/>
                </a:lnTo>
                <a:lnTo>
                  <a:pt x="189750" y="799844"/>
                </a:lnTo>
                <a:lnTo>
                  <a:pt x="199564" y="796572"/>
                </a:lnTo>
                <a:lnTo>
                  <a:pt x="206107" y="798208"/>
                </a:lnTo>
                <a:lnTo>
                  <a:pt x="207743" y="803116"/>
                </a:lnTo>
                <a:lnTo>
                  <a:pt x="234938" y="855461"/>
                </a:lnTo>
                <a:lnTo>
                  <a:pt x="248919" y="881786"/>
                </a:lnTo>
                <a:lnTo>
                  <a:pt x="263360" y="907805"/>
                </a:lnTo>
                <a:lnTo>
                  <a:pt x="266631" y="912713"/>
                </a:lnTo>
                <a:lnTo>
                  <a:pt x="264995" y="919256"/>
                </a:lnTo>
                <a:lnTo>
                  <a:pt x="260088" y="920892"/>
                </a:lnTo>
                <a:close/>
              </a:path>
              <a:path w="3657600" h="1828800">
                <a:moveTo>
                  <a:pt x="3464577" y="814566"/>
                </a:moveTo>
                <a:lnTo>
                  <a:pt x="3458034" y="814566"/>
                </a:lnTo>
                <a:lnTo>
                  <a:pt x="3456398" y="812930"/>
                </a:lnTo>
                <a:lnTo>
                  <a:pt x="3451491" y="811294"/>
                </a:lnTo>
                <a:lnTo>
                  <a:pt x="3449855" y="804751"/>
                </a:lnTo>
                <a:lnTo>
                  <a:pt x="3451491" y="799844"/>
                </a:lnTo>
                <a:lnTo>
                  <a:pt x="3464679" y="772854"/>
                </a:lnTo>
                <a:lnTo>
                  <a:pt x="3477254" y="745863"/>
                </a:lnTo>
                <a:lnTo>
                  <a:pt x="3489216" y="718873"/>
                </a:lnTo>
                <a:lnTo>
                  <a:pt x="3500564" y="691882"/>
                </a:lnTo>
                <a:lnTo>
                  <a:pt x="3502200" y="686975"/>
                </a:lnTo>
                <a:lnTo>
                  <a:pt x="3508743" y="683704"/>
                </a:lnTo>
                <a:lnTo>
                  <a:pt x="3513650" y="686975"/>
                </a:lnTo>
                <a:lnTo>
                  <a:pt x="3518558" y="688611"/>
                </a:lnTo>
                <a:lnTo>
                  <a:pt x="3521829" y="695154"/>
                </a:lnTo>
                <a:lnTo>
                  <a:pt x="3518558" y="700061"/>
                </a:lnTo>
                <a:lnTo>
                  <a:pt x="3507210" y="727307"/>
                </a:lnTo>
                <a:lnTo>
                  <a:pt x="3495248" y="754860"/>
                </a:lnTo>
                <a:lnTo>
                  <a:pt x="3482673" y="782413"/>
                </a:lnTo>
                <a:lnTo>
                  <a:pt x="3469484" y="809658"/>
                </a:lnTo>
                <a:lnTo>
                  <a:pt x="3467849" y="812930"/>
                </a:lnTo>
                <a:lnTo>
                  <a:pt x="3464577" y="814566"/>
                </a:lnTo>
                <a:close/>
              </a:path>
              <a:path w="3657600" h="1828800">
                <a:moveTo>
                  <a:pt x="153762" y="708241"/>
                </a:moveTo>
                <a:lnTo>
                  <a:pt x="145583" y="708241"/>
                </a:lnTo>
                <a:lnTo>
                  <a:pt x="140676" y="706605"/>
                </a:lnTo>
                <a:lnTo>
                  <a:pt x="139040" y="701697"/>
                </a:lnTo>
                <a:lnTo>
                  <a:pt x="128024" y="674426"/>
                </a:lnTo>
                <a:lnTo>
                  <a:pt x="117162" y="646694"/>
                </a:lnTo>
                <a:lnTo>
                  <a:pt x="106606" y="618656"/>
                </a:lnTo>
                <a:lnTo>
                  <a:pt x="96510" y="590465"/>
                </a:lnTo>
                <a:lnTo>
                  <a:pt x="94874" y="585557"/>
                </a:lnTo>
                <a:lnTo>
                  <a:pt x="98146" y="579014"/>
                </a:lnTo>
                <a:lnTo>
                  <a:pt x="107961" y="575742"/>
                </a:lnTo>
                <a:lnTo>
                  <a:pt x="114504" y="579014"/>
                </a:lnTo>
                <a:lnTo>
                  <a:pt x="116139" y="583921"/>
                </a:lnTo>
                <a:lnTo>
                  <a:pt x="126005" y="611883"/>
                </a:lnTo>
                <a:lnTo>
                  <a:pt x="136178" y="639538"/>
                </a:lnTo>
                <a:lnTo>
                  <a:pt x="146964" y="667193"/>
                </a:lnTo>
                <a:lnTo>
                  <a:pt x="158670" y="695154"/>
                </a:lnTo>
                <a:lnTo>
                  <a:pt x="160306" y="700062"/>
                </a:lnTo>
                <a:lnTo>
                  <a:pt x="158670" y="706605"/>
                </a:lnTo>
                <a:lnTo>
                  <a:pt x="153762" y="708241"/>
                </a:lnTo>
                <a:close/>
              </a:path>
              <a:path w="3657600" h="1828800">
                <a:moveTo>
                  <a:pt x="3556181" y="593736"/>
                </a:moveTo>
                <a:lnTo>
                  <a:pt x="3549638" y="593736"/>
                </a:lnTo>
                <a:lnTo>
                  <a:pt x="3544730" y="592100"/>
                </a:lnTo>
                <a:lnTo>
                  <a:pt x="3541459" y="587193"/>
                </a:lnTo>
                <a:lnTo>
                  <a:pt x="3543095" y="580650"/>
                </a:lnTo>
                <a:lnTo>
                  <a:pt x="3552603" y="552433"/>
                </a:lnTo>
                <a:lnTo>
                  <a:pt x="3561497" y="524215"/>
                </a:lnTo>
                <a:lnTo>
                  <a:pt x="3569779" y="495998"/>
                </a:lnTo>
                <a:lnTo>
                  <a:pt x="3577446" y="467781"/>
                </a:lnTo>
                <a:lnTo>
                  <a:pt x="3579082" y="462874"/>
                </a:lnTo>
                <a:lnTo>
                  <a:pt x="3583989" y="459602"/>
                </a:lnTo>
                <a:lnTo>
                  <a:pt x="3593804" y="462874"/>
                </a:lnTo>
                <a:lnTo>
                  <a:pt x="3597075" y="467781"/>
                </a:lnTo>
                <a:lnTo>
                  <a:pt x="3595440" y="472689"/>
                </a:lnTo>
                <a:lnTo>
                  <a:pt x="3587772" y="501161"/>
                </a:lnTo>
                <a:lnTo>
                  <a:pt x="3579491" y="529941"/>
                </a:lnTo>
                <a:lnTo>
                  <a:pt x="3570596" y="558720"/>
                </a:lnTo>
                <a:lnTo>
                  <a:pt x="3559452" y="592100"/>
                </a:lnTo>
                <a:lnTo>
                  <a:pt x="3556181" y="593736"/>
                </a:lnTo>
                <a:close/>
              </a:path>
              <a:path w="3657600" h="1828800">
                <a:moveTo>
                  <a:pt x="78517" y="482503"/>
                </a:moveTo>
                <a:lnTo>
                  <a:pt x="67066" y="482503"/>
                </a:lnTo>
                <a:lnTo>
                  <a:pt x="63795" y="479232"/>
                </a:lnTo>
                <a:lnTo>
                  <a:pt x="47641" y="418504"/>
                </a:lnTo>
                <a:lnTo>
                  <a:pt x="34351" y="359820"/>
                </a:lnTo>
                <a:lnTo>
                  <a:pt x="32715" y="354913"/>
                </a:lnTo>
                <a:lnTo>
                  <a:pt x="35986" y="350005"/>
                </a:lnTo>
                <a:lnTo>
                  <a:pt x="42529" y="348370"/>
                </a:lnTo>
                <a:lnTo>
                  <a:pt x="47437" y="346734"/>
                </a:lnTo>
                <a:lnTo>
                  <a:pt x="52344" y="350005"/>
                </a:lnTo>
                <a:lnTo>
                  <a:pt x="53980" y="356548"/>
                </a:lnTo>
                <a:lnTo>
                  <a:pt x="60140" y="385711"/>
                </a:lnTo>
                <a:lnTo>
                  <a:pt x="66453" y="414414"/>
                </a:lnTo>
                <a:lnTo>
                  <a:pt x="73073" y="442810"/>
                </a:lnTo>
                <a:lnTo>
                  <a:pt x="80152" y="471053"/>
                </a:lnTo>
                <a:lnTo>
                  <a:pt x="81788" y="475960"/>
                </a:lnTo>
                <a:lnTo>
                  <a:pt x="78517" y="482503"/>
                </a:lnTo>
                <a:close/>
              </a:path>
              <a:path w="3657600" h="1828800">
                <a:moveTo>
                  <a:pt x="3618340" y="364727"/>
                </a:moveTo>
                <a:lnTo>
                  <a:pt x="3611797" y="364727"/>
                </a:lnTo>
                <a:lnTo>
                  <a:pt x="3606890" y="363091"/>
                </a:lnTo>
                <a:lnTo>
                  <a:pt x="3603618" y="358184"/>
                </a:lnTo>
                <a:lnTo>
                  <a:pt x="3603618" y="353277"/>
                </a:lnTo>
                <a:lnTo>
                  <a:pt x="3609446" y="323858"/>
                </a:lnTo>
                <a:lnTo>
                  <a:pt x="3614660" y="294593"/>
                </a:lnTo>
                <a:lnTo>
                  <a:pt x="3619260" y="265635"/>
                </a:lnTo>
                <a:lnTo>
                  <a:pt x="3623248" y="237136"/>
                </a:lnTo>
                <a:lnTo>
                  <a:pt x="3623248" y="232229"/>
                </a:lnTo>
                <a:lnTo>
                  <a:pt x="3628155" y="227322"/>
                </a:lnTo>
                <a:lnTo>
                  <a:pt x="3634698" y="228957"/>
                </a:lnTo>
                <a:lnTo>
                  <a:pt x="3639605" y="228957"/>
                </a:lnTo>
                <a:lnTo>
                  <a:pt x="3644513" y="233865"/>
                </a:lnTo>
                <a:lnTo>
                  <a:pt x="3642877" y="240408"/>
                </a:lnTo>
                <a:lnTo>
                  <a:pt x="3638890" y="269852"/>
                </a:lnTo>
                <a:lnTo>
                  <a:pt x="3634289" y="299296"/>
                </a:lnTo>
                <a:lnTo>
                  <a:pt x="3629075" y="328740"/>
                </a:lnTo>
                <a:lnTo>
                  <a:pt x="3623247" y="358184"/>
                </a:lnTo>
                <a:lnTo>
                  <a:pt x="3621612" y="361456"/>
                </a:lnTo>
                <a:lnTo>
                  <a:pt x="3618340" y="364727"/>
                </a:lnTo>
                <a:close/>
              </a:path>
              <a:path w="3657600" h="1828800">
                <a:moveTo>
                  <a:pt x="26172" y="250223"/>
                </a:moveTo>
                <a:lnTo>
                  <a:pt x="21264" y="250223"/>
                </a:lnTo>
                <a:lnTo>
                  <a:pt x="16357" y="246951"/>
                </a:lnTo>
                <a:lnTo>
                  <a:pt x="16357" y="242044"/>
                </a:lnTo>
                <a:lnTo>
                  <a:pt x="12728" y="212344"/>
                </a:lnTo>
                <a:lnTo>
                  <a:pt x="9405" y="182338"/>
                </a:lnTo>
                <a:lnTo>
                  <a:pt x="6680" y="152076"/>
                </a:lnTo>
                <a:lnTo>
                  <a:pt x="4907" y="122632"/>
                </a:lnTo>
                <a:lnTo>
                  <a:pt x="4907" y="117725"/>
                </a:lnTo>
                <a:lnTo>
                  <a:pt x="8178" y="112817"/>
                </a:lnTo>
                <a:lnTo>
                  <a:pt x="19629" y="112817"/>
                </a:lnTo>
                <a:lnTo>
                  <a:pt x="24536" y="116089"/>
                </a:lnTo>
                <a:lnTo>
                  <a:pt x="24536" y="122632"/>
                </a:lnTo>
                <a:lnTo>
                  <a:pt x="27038" y="152332"/>
                </a:lnTo>
                <a:lnTo>
                  <a:pt x="29729" y="182338"/>
                </a:lnTo>
                <a:lnTo>
                  <a:pt x="32587" y="210964"/>
                </a:lnTo>
                <a:lnTo>
                  <a:pt x="35986" y="240408"/>
                </a:lnTo>
                <a:lnTo>
                  <a:pt x="35986" y="243680"/>
                </a:lnTo>
                <a:lnTo>
                  <a:pt x="32715" y="248587"/>
                </a:lnTo>
                <a:lnTo>
                  <a:pt x="26172" y="250223"/>
                </a:lnTo>
                <a:close/>
              </a:path>
              <a:path w="3657600" h="1828800">
                <a:moveTo>
                  <a:pt x="3649420" y="129175"/>
                </a:moveTo>
                <a:lnTo>
                  <a:pt x="3637970" y="129175"/>
                </a:lnTo>
                <a:lnTo>
                  <a:pt x="3634698" y="124268"/>
                </a:lnTo>
                <a:lnTo>
                  <a:pt x="3634698" y="119361"/>
                </a:lnTo>
                <a:lnTo>
                  <a:pt x="3636590" y="89916"/>
                </a:lnTo>
                <a:lnTo>
                  <a:pt x="3637561" y="60472"/>
                </a:lnTo>
                <a:lnTo>
                  <a:pt x="3637916" y="31284"/>
                </a:lnTo>
                <a:lnTo>
                  <a:pt x="3637970" y="0"/>
                </a:lnTo>
                <a:lnTo>
                  <a:pt x="3657599" y="1586"/>
                </a:lnTo>
                <a:lnTo>
                  <a:pt x="3657318" y="31284"/>
                </a:lnTo>
                <a:lnTo>
                  <a:pt x="3656577" y="61290"/>
                </a:lnTo>
                <a:lnTo>
                  <a:pt x="3655529" y="91297"/>
                </a:lnTo>
                <a:lnTo>
                  <a:pt x="3654394" y="119361"/>
                </a:lnTo>
                <a:lnTo>
                  <a:pt x="3654328" y="124268"/>
                </a:lnTo>
                <a:lnTo>
                  <a:pt x="3649420" y="129175"/>
                </a:lnTo>
                <a:close/>
              </a:path>
              <a:path w="3657600" h="1828800">
                <a:moveTo>
                  <a:pt x="16357" y="13035"/>
                </a:moveTo>
                <a:lnTo>
                  <a:pt x="4907" y="13035"/>
                </a:lnTo>
                <a:lnTo>
                  <a:pt x="0" y="8128"/>
                </a:lnTo>
                <a:lnTo>
                  <a:pt x="14" y="0"/>
                </a:lnTo>
                <a:lnTo>
                  <a:pt x="19629" y="0"/>
                </a:lnTo>
                <a:lnTo>
                  <a:pt x="19628" y="8128"/>
                </a:lnTo>
                <a:lnTo>
                  <a:pt x="16357" y="13035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102720" y="8791585"/>
            <a:ext cx="3935095" cy="1495425"/>
          </a:xfrm>
          <a:custGeom>
            <a:avLst/>
            <a:gdLst/>
            <a:ahLst/>
            <a:cxnLst/>
            <a:rect l="l" t="t" r="r" b="b"/>
            <a:pathLst>
              <a:path w="3935094" h="1495425">
                <a:moveTo>
                  <a:pt x="3934651" y="1495414"/>
                </a:moveTo>
                <a:lnTo>
                  <a:pt x="100868" y="1495414"/>
                </a:lnTo>
                <a:lnTo>
                  <a:pt x="0" y="329104"/>
                </a:lnTo>
                <a:lnTo>
                  <a:pt x="3805319" y="0"/>
                </a:lnTo>
                <a:lnTo>
                  <a:pt x="3934651" y="1495414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6144091"/>
            <a:ext cx="1658620" cy="4029710"/>
          </a:xfrm>
          <a:custGeom>
            <a:avLst/>
            <a:gdLst/>
            <a:ahLst/>
            <a:cxnLst/>
            <a:rect l="l" t="t" r="r" b="b"/>
            <a:pathLst>
              <a:path w="1658620" h="4029709">
                <a:moveTo>
                  <a:pt x="0" y="0"/>
                </a:moveTo>
                <a:lnTo>
                  <a:pt x="1658113" y="253960"/>
                </a:lnTo>
                <a:lnTo>
                  <a:pt x="1079848" y="4029457"/>
                </a:lnTo>
                <a:lnTo>
                  <a:pt x="0" y="3864065"/>
                </a:lnTo>
                <a:lnTo>
                  <a:pt x="0" y="0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330297" y="9016165"/>
            <a:ext cx="3498215" cy="1271270"/>
          </a:xfrm>
          <a:custGeom>
            <a:avLst/>
            <a:gdLst/>
            <a:ahLst/>
            <a:cxnLst/>
            <a:rect l="l" t="t" r="r" b="b"/>
            <a:pathLst>
              <a:path w="3498215" h="1271270">
                <a:moveTo>
                  <a:pt x="84568" y="1270834"/>
                </a:moveTo>
                <a:lnTo>
                  <a:pt x="0" y="292993"/>
                </a:lnTo>
                <a:lnTo>
                  <a:pt x="3387777" y="0"/>
                </a:lnTo>
                <a:lnTo>
                  <a:pt x="3497686" y="1270834"/>
                </a:lnTo>
                <a:lnTo>
                  <a:pt x="3391238" y="1270834"/>
                </a:lnTo>
                <a:lnTo>
                  <a:pt x="3291258" y="114794"/>
                </a:lnTo>
                <a:lnTo>
                  <a:pt x="117042" y="389318"/>
                </a:lnTo>
                <a:lnTo>
                  <a:pt x="193280" y="1270834"/>
                </a:lnTo>
                <a:lnTo>
                  <a:pt x="84568" y="12708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6357034"/>
            <a:ext cx="1421765" cy="3579495"/>
          </a:xfrm>
          <a:custGeom>
            <a:avLst/>
            <a:gdLst/>
            <a:ahLst/>
            <a:cxnLst/>
            <a:rect l="l" t="t" r="r" b="b"/>
            <a:pathLst>
              <a:path w="1421765" h="3579495">
                <a:moveTo>
                  <a:pt x="0" y="0"/>
                </a:moveTo>
                <a:lnTo>
                  <a:pt x="1421377" y="217701"/>
                </a:lnTo>
                <a:lnTo>
                  <a:pt x="906563" y="3578929"/>
                </a:lnTo>
                <a:lnTo>
                  <a:pt x="0" y="3440078"/>
                </a:lnTo>
                <a:lnTo>
                  <a:pt x="0" y="3332790"/>
                </a:lnTo>
                <a:lnTo>
                  <a:pt x="817789" y="3458044"/>
                </a:lnTo>
                <a:lnTo>
                  <a:pt x="1300150" y="308705"/>
                </a:lnTo>
                <a:lnTo>
                  <a:pt x="0" y="10957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439332" y="6181764"/>
            <a:ext cx="1849120" cy="3140075"/>
          </a:xfrm>
          <a:custGeom>
            <a:avLst/>
            <a:gdLst/>
            <a:ahLst/>
            <a:cxnLst/>
            <a:rect l="l" t="t" r="r" b="b"/>
            <a:pathLst>
              <a:path w="1849119" h="3140075">
                <a:moveTo>
                  <a:pt x="1848665" y="3002013"/>
                </a:moveTo>
                <a:lnTo>
                  <a:pt x="257703" y="3139609"/>
                </a:lnTo>
                <a:lnTo>
                  <a:pt x="0" y="159882"/>
                </a:lnTo>
                <a:lnTo>
                  <a:pt x="1848665" y="0"/>
                </a:lnTo>
                <a:lnTo>
                  <a:pt x="1848665" y="3002013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34109" y="8871728"/>
            <a:ext cx="3173730" cy="1415415"/>
          </a:xfrm>
          <a:custGeom>
            <a:avLst/>
            <a:gdLst/>
            <a:ahLst/>
            <a:cxnLst/>
            <a:rect l="l" t="t" r="r" b="b"/>
            <a:pathLst>
              <a:path w="3173729" h="1415415">
                <a:moveTo>
                  <a:pt x="0" y="1415271"/>
                </a:moveTo>
                <a:lnTo>
                  <a:pt x="216766" y="0"/>
                </a:lnTo>
                <a:lnTo>
                  <a:pt x="3173141" y="452805"/>
                </a:lnTo>
                <a:lnTo>
                  <a:pt x="3025727" y="1415271"/>
                </a:lnTo>
                <a:lnTo>
                  <a:pt x="0" y="1415271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15971428" y="6344842"/>
            <a:ext cx="2317115" cy="3942715"/>
            <a:chOff x="15971428" y="6344842"/>
            <a:chExt cx="2317115" cy="3942715"/>
          </a:xfrm>
        </p:grpSpPr>
        <p:sp>
          <p:nvSpPr>
            <p:cNvPr id="9" name="object 9"/>
            <p:cNvSpPr/>
            <p:nvPr/>
          </p:nvSpPr>
          <p:spPr>
            <a:xfrm>
              <a:off x="16614749" y="6344842"/>
              <a:ext cx="1673860" cy="2802255"/>
            </a:xfrm>
            <a:custGeom>
              <a:avLst/>
              <a:gdLst/>
              <a:ahLst/>
              <a:cxnLst/>
              <a:rect l="l" t="t" r="r" b="b"/>
              <a:pathLst>
                <a:path w="1673859" h="2802254">
                  <a:moveTo>
                    <a:pt x="0" y="144711"/>
                  </a:moveTo>
                  <a:lnTo>
                    <a:pt x="1673250" y="0"/>
                  </a:lnTo>
                  <a:lnTo>
                    <a:pt x="1673250" y="83488"/>
                  </a:lnTo>
                  <a:lnTo>
                    <a:pt x="91797" y="220261"/>
                  </a:lnTo>
                  <a:lnTo>
                    <a:pt x="314429" y="2794473"/>
                  </a:lnTo>
                  <a:lnTo>
                    <a:pt x="229799" y="2801792"/>
                  </a:lnTo>
                  <a:lnTo>
                    <a:pt x="0" y="144711"/>
                  </a:lnTo>
                  <a:close/>
                </a:path>
                <a:path w="1673859" h="2802254">
                  <a:moveTo>
                    <a:pt x="314429" y="2794473"/>
                  </a:moveTo>
                  <a:lnTo>
                    <a:pt x="307110" y="2709842"/>
                  </a:lnTo>
                  <a:lnTo>
                    <a:pt x="1673250" y="2591690"/>
                  </a:lnTo>
                  <a:lnTo>
                    <a:pt x="1673250" y="2676955"/>
                  </a:lnTo>
                  <a:lnTo>
                    <a:pt x="314429" y="2794473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5971428" y="7404028"/>
              <a:ext cx="2317115" cy="2883535"/>
            </a:xfrm>
            <a:custGeom>
              <a:avLst/>
              <a:gdLst/>
              <a:ahLst/>
              <a:cxnLst/>
              <a:rect l="l" t="t" r="r" b="b"/>
              <a:pathLst>
                <a:path w="2317115" h="2883534">
                  <a:moveTo>
                    <a:pt x="2316570" y="2882970"/>
                  </a:moveTo>
                  <a:lnTo>
                    <a:pt x="232007" y="2882970"/>
                  </a:lnTo>
                  <a:lnTo>
                    <a:pt x="0" y="200349"/>
                  </a:lnTo>
                  <a:lnTo>
                    <a:pt x="2316570" y="0"/>
                  </a:lnTo>
                  <a:lnTo>
                    <a:pt x="2316570" y="2882970"/>
                  </a:lnTo>
                  <a:close/>
                </a:path>
              </a:pathLst>
            </a:custGeom>
            <a:solidFill>
              <a:srgbClr val="000000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0" y="8159736"/>
            <a:ext cx="3622675" cy="2127885"/>
            <a:chOff x="0" y="8159736"/>
            <a:chExt cx="3622675" cy="2127885"/>
          </a:xfrm>
        </p:grpSpPr>
        <p:sp>
          <p:nvSpPr>
            <p:cNvPr id="12" name="object 12"/>
            <p:cNvSpPr/>
            <p:nvPr/>
          </p:nvSpPr>
          <p:spPr>
            <a:xfrm>
              <a:off x="0" y="8159736"/>
              <a:ext cx="2691130" cy="2127885"/>
            </a:xfrm>
            <a:custGeom>
              <a:avLst/>
              <a:gdLst/>
              <a:ahLst/>
              <a:cxnLst/>
              <a:rect l="l" t="t" r="r" b="b"/>
              <a:pathLst>
                <a:path w="2691130" h="2127884">
                  <a:moveTo>
                    <a:pt x="0" y="0"/>
                  </a:moveTo>
                  <a:lnTo>
                    <a:pt x="2690665" y="412109"/>
                  </a:lnTo>
                  <a:lnTo>
                    <a:pt x="2427967" y="2127263"/>
                  </a:lnTo>
                  <a:lnTo>
                    <a:pt x="0" y="2127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97420" y="9056318"/>
              <a:ext cx="2825115" cy="1231265"/>
            </a:xfrm>
            <a:custGeom>
              <a:avLst/>
              <a:gdLst/>
              <a:ahLst/>
              <a:cxnLst/>
              <a:rect l="l" t="t" r="r" b="b"/>
              <a:pathLst>
                <a:path w="2825115" h="1231265">
                  <a:moveTo>
                    <a:pt x="175633" y="83967"/>
                  </a:moveTo>
                  <a:lnTo>
                    <a:pt x="259602" y="96828"/>
                  </a:lnTo>
                  <a:lnTo>
                    <a:pt x="85938" y="1230681"/>
                  </a:lnTo>
                  <a:lnTo>
                    <a:pt x="0" y="1230681"/>
                  </a:lnTo>
                  <a:lnTo>
                    <a:pt x="175633" y="83967"/>
                  </a:lnTo>
                  <a:close/>
                </a:path>
                <a:path w="2825115" h="1231265">
                  <a:moveTo>
                    <a:pt x="2824751" y="403775"/>
                  </a:moveTo>
                  <a:lnTo>
                    <a:pt x="2698100" y="1230681"/>
                  </a:lnTo>
                  <a:lnTo>
                    <a:pt x="2613953" y="1230681"/>
                  </a:lnTo>
                  <a:lnTo>
                    <a:pt x="2729672" y="475150"/>
                  </a:lnTo>
                  <a:lnTo>
                    <a:pt x="175633" y="83967"/>
                  </a:lnTo>
                  <a:lnTo>
                    <a:pt x="188494" y="0"/>
                  </a:lnTo>
                  <a:lnTo>
                    <a:pt x="2824751" y="403775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/>
          <p:nvPr/>
        </p:nvSpPr>
        <p:spPr>
          <a:xfrm>
            <a:off x="16019513" y="7448618"/>
            <a:ext cx="2268855" cy="2838450"/>
          </a:xfrm>
          <a:custGeom>
            <a:avLst/>
            <a:gdLst/>
            <a:ahLst/>
            <a:cxnLst/>
            <a:rect l="l" t="t" r="r" b="b"/>
            <a:pathLst>
              <a:path w="2268855" h="2838450">
                <a:moveTo>
                  <a:pt x="2268485" y="2838381"/>
                </a:moveTo>
                <a:lnTo>
                  <a:pt x="228511" y="2838381"/>
                </a:lnTo>
                <a:lnTo>
                  <a:pt x="0" y="196191"/>
                </a:lnTo>
                <a:lnTo>
                  <a:pt x="2268485" y="0"/>
                </a:lnTo>
                <a:lnTo>
                  <a:pt x="2268485" y="2838381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8204674"/>
            <a:ext cx="2640330" cy="2082800"/>
          </a:xfrm>
          <a:custGeom>
            <a:avLst/>
            <a:gdLst/>
            <a:ahLst/>
            <a:cxnLst/>
            <a:rect l="l" t="t" r="r" b="b"/>
            <a:pathLst>
              <a:path w="2640330" h="2082800">
                <a:moveTo>
                  <a:pt x="0" y="0"/>
                </a:moveTo>
                <a:lnTo>
                  <a:pt x="2640030" y="404353"/>
                </a:lnTo>
                <a:lnTo>
                  <a:pt x="2383028" y="2082325"/>
                </a:lnTo>
                <a:lnTo>
                  <a:pt x="0" y="2082325"/>
                </a:lnTo>
                <a:lnTo>
                  <a:pt x="0" y="0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6213957" y="7626446"/>
            <a:ext cx="2074545" cy="2660650"/>
          </a:xfrm>
          <a:custGeom>
            <a:avLst/>
            <a:gdLst/>
            <a:ahLst/>
            <a:cxnLst/>
            <a:rect l="l" t="t" r="r" b="b"/>
            <a:pathLst>
              <a:path w="2074544" h="2660650">
                <a:moveTo>
                  <a:pt x="214585" y="2660553"/>
                </a:moveTo>
                <a:lnTo>
                  <a:pt x="0" y="179374"/>
                </a:lnTo>
                <a:lnTo>
                  <a:pt x="2074041" y="0"/>
                </a:lnTo>
                <a:lnTo>
                  <a:pt x="2074041" y="90942"/>
                </a:lnTo>
                <a:lnTo>
                  <a:pt x="99994" y="261668"/>
                </a:lnTo>
                <a:lnTo>
                  <a:pt x="307463" y="2660553"/>
                </a:lnTo>
                <a:lnTo>
                  <a:pt x="214585" y="26605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0" y="8386619"/>
            <a:ext cx="2437765" cy="1900555"/>
          </a:xfrm>
          <a:custGeom>
            <a:avLst/>
            <a:gdLst/>
            <a:ahLst/>
            <a:cxnLst/>
            <a:rect l="l" t="t" r="r" b="b"/>
            <a:pathLst>
              <a:path w="2437765" h="1900554">
                <a:moveTo>
                  <a:pt x="2437650" y="373356"/>
                </a:moveTo>
                <a:lnTo>
                  <a:pt x="2203767" y="1900379"/>
                </a:lnTo>
                <a:lnTo>
                  <a:pt x="2112106" y="1900379"/>
                </a:lnTo>
                <a:lnTo>
                  <a:pt x="2334081" y="451105"/>
                </a:lnTo>
                <a:lnTo>
                  <a:pt x="0" y="93611"/>
                </a:lnTo>
                <a:lnTo>
                  <a:pt x="0" y="0"/>
                </a:lnTo>
                <a:lnTo>
                  <a:pt x="2437650" y="3733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3209863" y="0"/>
            <a:ext cx="5078730" cy="925194"/>
          </a:xfrm>
          <a:custGeom>
            <a:avLst/>
            <a:gdLst/>
            <a:ahLst/>
            <a:cxnLst/>
            <a:rect l="l" t="t" r="r" b="b"/>
            <a:pathLst>
              <a:path w="5078730" h="925194">
                <a:moveTo>
                  <a:pt x="1949105" y="551017"/>
                </a:moveTo>
                <a:lnTo>
                  <a:pt x="1970030" y="551017"/>
                </a:lnTo>
                <a:lnTo>
                  <a:pt x="1571311" y="1558"/>
                </a:lnTo>
                <a:lnTo>
                  <a:pt x="1572439" y="0"/>
                </a:lnTo>
                <a:lnTo>
                  <a:pt x="0" y="0"/>
                </a:lnTo>
                <a:lnTo>
                  <a:pt x="0" y="8811"/>
                </a:lnTo>
                <a:lnTo>
                  <a:pt x="1555000" y="8811"/>
                </a:lnTo>
                <a:lnTo>
                  <a:pt x="1949105" y="551017"/>
                </a:lnTo>
                <a:close/>
              </a:path>
              <a:path w="5078730" h="925194">
                <a:moveTo>
                  <a:pt x="4108608" y="924576"/>
                </a:moveTo>
                <a:lnTo>
                  <a:pt x="5078135" y="924576"/>
                </a:lnTo>
                <a:lnTo>
                  <a:pt x="5078135" y="908256"/>
                </a:lnTo>
                <a:lnTo>
                  <a:pt x="4115858" y="908256"/>
                </a:lnTo>
                <a:lnTo>
                  <a:pt x="3751575" y="560084"/>
                </a:lnTo>
                <a:lnTo>
                  <a:pt x="4115858" y="211912"/>
                </a:lnTo>
                <a:lnTo>
                  <a:pt x="5078135" y="211912"/>
                </a:lnTo>
                <a:lnTo>
                  <a:pt x="5078135" y="193778"/>
                </a:lnTo>
                <a:lnTo>
                  <a:pt x="4108608" y="193778"/>
                </a:lnTo>
                <a:lnTo>
                  <a:pt x="3737076" y="551017"/>
                </a:lnTo>
                <a:lnTo>
                  <a:pt x="1949105" y="551017"/>
                </a:lnTo>
                <a:lnTo>
                  <a:pt x="1960968" y="567337"/>
                </a:lnTo>
                <a:lnTo>
                  <a:pt x="3737076" y="567337"/>
                </a:lnTo>
                <a:lnTo>
                  <a:pt x="4108608" y="924576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" name="object 19"/>
          <p:cNvGrpSpPr/>
          <p:nvPr/>
        </p:nvGrpSpPr>
        <p:grpSpPr>
          <a:xfrm>
            <a:off x="0" y="0"/>
            <a:ext cx="14664055" cy="1992630"/>
            <a:chOff x="0" y="0"/>
            <a:chExt cx="14664055" cy="1992630"/>
          </a:xfrm>
        </p:grpSpPr>
        <p:sp>
          <p:nvSpPr>
            <p:cNvPr id="20" name="object 20"/>
            <p:cNvSpPr/>
            <p:nvPr/>
          </p:nvSpPr>
          <p:spPr>
            <a:xfrm>
              <a:off x="0" y="0"/>
              <a:ext cx="5078095" cy="925194"/>
            </a:xfrm>
            <a:custGeom>
              <a:avLst/>
              <a:gdLst/>
              <a:ahLst/>
              <a:cxnLst/>
              <a:rect l="l" t="t" r="r" b="b"/>
              <a:pathLst>
                <a:path w="5078095" h="925194">
                  <a:moveTo>
                    <a:pt x="3128972" y="551017"/>
                  </a:moveTo>
                  <a:lnTo>
                    <a:pt x="3108047" y="551017"/>
                  </a:lnTo>
                  <a:lnTo>
                    <a:pt x="3506765" y="1558"/>
                  </a:lnTo>
                  <a:lnTo>
                    <a:pt x="3505638" y="0"/>
                  </a:lnTo>
                  <a:lnTo>
                    <a:pt x="5078077" y="0"/>
                  </a:lnTo>
                  <a:lnTo>
                    <a:pt x="5078077" y="8811"/>
                  </a:lnTo>
                  <a:lnTo>
                    <a:pt x="3523077" y="8811"/>
                  </a:lnTo>
                  <a:lnTo>
                    <a:pt x="3128972" y="551017"/>
                  </a:lnTo>
                  <a:close/>
                </a:path>
                <a:path w="5078095" h="925194">
                  <a:moveTo>
                    <a:pt x="969469" y="924576"/>
                  </a:moveTo>
                  <a:lnTo>
                    <a:pt x="0" y="924576"/>
                  </a:lnTo>
                  <a:lnTo>
                    <a:pt x="0" y="908256"/>
                  </a:lnTo>
                  <a:lnTo>
                    <a:pt x="962219" y="908256"/>
                  </a:lnTo>
                  <a:lnTo>
                    <a:pt x="1326502" y="560084"/>
                  </a:lnTo>
                  <a:lnTo>
                    <a:pt x="962219" y="211912"/>
                  </a:lnTo>
                  <a:lnTo>
                    <a:pt x="0" y="211912"/>
                  </a:lnTo>
                  <a:lnTo>
                    <a:pt x="0" y="193778"/>
                  </a:lnTo>
                  <a:lnTo>
                    <a:pt x="969469" y="193778"/>
                  </a:lnTo>
                  <a:lnTo>
                    <a:pt x="1341001" y="551017"/>
                  </a:lnTo>
                  <a:lnTo>
                    <a:pt x="3128972" y="551017"/>
                  </a:lnTo>
                  <a:lnTo>
                    <a:pt x="3117109" y="567337"/>
                  </a:lnTo>
                  <a:lnTo>
                    <a:pt x="1341001" y="567337"/>
                  </a:lnTo>
                  <a:lnTo>
                    <a:pt x="969469" y="924576"/>
                  </a:lnTo>
                  <a:close/>
                </a:path>
              </a:pathLst>
            </a:custGeom>
            <a:solidFill>
              <a:srgbClr val="000000">
                <a:alpha val="6862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086379" y="582345"/>
              <a:ext cx="11577955" cy="1409700"/>
            </a:xfrm>
            <a:custGeom>
              <a:avLst/>
              <a:gdLst/>
              <a:ahLst/>
              <a:cxnLst/>
              <a:rect l="l" t="t" r="r" b="b"/>
              <a:pathLst>
                <a:path w="11577955" h="1409700">
                  <a:moveTo>
                    <a:pt x="11577650" y="704850"/>
                  </a:moveTo>
                  <a:lnTo>
                    <a:pt x="11576025" y="656590"/>
                  </a:lnTo>
                  <a:lnTo>
                    <a:pt x="11571211" y="609206"/>
                  </a:lnTo>
                  <a:lnTo>
                    <a:pt x="11563325" y="562800"/>
                  </a:lnTo>
                  <a:lnTo>
                    <a:pt x="11552466" y="517474"/>
                  </a:lnTo>
                  <a:lnTo>
                    <a:pt x="11538750" y="473341"/>
                  </a:lnTo>
                  <a:lnTo>
                    <a:pt x="11522253" y="430491"/>
                  </a:lnTo>
                  <a:lnTo>
                    <a:pt x="11503114" y="389039"/>
                  </a:lnTo>
                  <a:lnTo>
                    <a:pt x="11481422" y="349097"/>
                  </a:lnTo>
                  <a:lnTo>
                    <a:pt x="11457267" y="310769"/>
                  </a:lnTo>
                  <a:lnTo>
                    <a:pt x="11430787" y="274142"/>
                  </a:lnTo>
                  <a:lnTo>
                    <a:pt x="11402060" y="239331"/>
                  </a:lnTo>
                  <a:lnTo>
                    <a:pt x="11371199" y="206451"/>
                  </a:lnTo>
                  <a:lnTo>
                    <a:pt x="11338319" y="175590"/>
                  </a:lnTo>
                  <a:lnTo>
                    <a:pt x="11303508" y="146862"/>
                  </a:lnTo>
                  <a:lnTo>
                    <a:pt x="11266881" y="120383"/>
                  </a:lnTo>
                  <a:lnTo>
                    <a:pt x="11228553" y="96227"/>
                  </a:lnTo>
                  <a:lnTo>
                    <a:pt x="11188611" y="74536"/>
                  </a:lnTo>
                  <a:lnTo>
                    <a:pt x="11147158" y="55397"/>
                  </a:lnTo>
                  <a:lnTo>
                    <a:pt x="11104309" y="38900"/>
                  </a:lnTo>
                  <a:lnTo>
                    <a:pt x="11060176" y="25184"/>
                  </a:lnTo>
                  <a:lnTo>
                    <a:pt x="11014850" y="14325"/>
                  </a:lnTo>
                  <a:lnTo>
                    <a:pt x="10968444" y="6438"/>
                  </a:lnTo>
                  <a:lnTo>
                    <a:pt x="10952594" y="4838"/>
                  </a:lnTo>
                  <a:lnTo>
                    <a:pt x="10952594" y="0"/>
                  </a:lnTo>
                  <a:lnTo>
                    <a:pt x="10872800" y="0"/>
                  </a:lnTo>
                  <a:lnTo>
                    <a:pt x="704850" y="0"/>
                  </a:lnTo>
                  <a:lnTo>
                    <a:pt x="627494" y="0"/>
                  </a:lnTo>
                  <a:lnTo>
                    <a:pt x="627494" y="4584"/>
                  </a:lnTo>
                  <a:lnTo>
                    <a:pt x="562800" y="14325"/>
                  </a:lnTo>
                  <a:lnTo>
                    <a:pt x="517474" y="25184"/>
                  </a:lnTo>
                  <a:lnTo>
                    <a:pt x="473341" y="38900"/>
                  </a:lnTo>
                  <a:lnTo>
                    <a:pt x="430491" y="55397"/>
                  </a:lnTo>
                  <a:lnTo>
                    <a:pt x="389051" y="74536"/>
                  </a:lnTo>
                  <a:lnTo>
                    <a:pt x="349097" y="96227"/>
                  </a:lnTo>
                  <a:lnTo>
                    <a:pt x="310769" y="120383"/>
                  </a:lnTo>
                  <a:lnTo>
                    <a:pt x="274142" y="146862"/>
                  </a:lnTo>
                  <a:lnTo>
                    <a:pt x="239331" y="175590"/>
                  </a:lnTo>
                  <a:lnTo>
                    <a:pt x="206451" y="206451"/>
                  </a:lnTo>
                  <a:lnTo>
                    <a:pt x="175590" y="239331"/>
                  </a:lnTo>
                  <a:lnTo>
                    <a:pt x="146862" y="274142"/>
                  </a:lnTo>
                  <a:lnTo>
                    <a:pt x="120383" y="310769"/>
                  </a:lnTo>
                  <a:lnTo>
                    <a:pt x="96240" y="349097"/>
                  </a:lnTo>
                  <a:lnTo>
                    <a:pt x="74536" y="389039"/>
                  </a:lnTo>
                  <a:lnTo>
                    <a:pt x="55397" y="430491"/>
                  </a:lnTo>
                  <a:lnTo>
                    <a:pt x="38900" y="473341"/>
                  </a:lnTo>
                  <a:lnTo>
                    <a:pt x="25184" y="517474"/>
                  </a:lnTo>
                  <a:lnTo>
                    <a:pt x="14325" y="562800"/>
                  </a:lnTo>
                  <a:lnTo>
                    <a:pt x="6438" y="609206"/>
                  </a:lnTo>
                  <a:lnTo>
                    <a:pt x="1625" y="656590"/>
                  </a:lnTo>
                  <a:lnTo>
                    <a:pt x="0" y="704850"/>
                  </a:lnTo>
                  <a:lnTo>
                    <a:pt x="1625" y="753110"/>
                  </a:lnTo>
                  <a:lnTo>
                    <a:pt x="6438" y="800493"/>
                  </a:lnTo>
                  <a:lnTo>
                    <a:pt x="14325" y="846899"/>
                  </a:lnTo>
                  <a:lnTo>
                    <a:pt x="25184" y="892225"/>
                  </a:lnTo>
                  <a:lnTo>
                    <a:pt x="38900" y="936371"/>
                  </a:lnTo>
                  <a:lnTo>
                    <a:pt x="55397" y="979208"/>
                  </a:lnTo>
                  <a:lnTo>
                    <a:pt x="74536" y="1020660"/>
                  </a:lnTo>
                  <a:lnTo>
                    <a:pt x="96240" y="1060602"/>
                  </a:lnTo>
                  <a:lnTo>
                    <a:pt x="120383" y="1098943"/>
                  </a:lnTo>
                  <a:lnTo>
                    <a:pt x="146862" y="1135570"/>
                  </a:lnTo>
                  <a:lnTo>
                    <a:pt x="175590" y="1170368"/>
                  </a:lnTo>
                  <a:lnTo>
                    <a:pt x="206451" y="1203261"/>
                  </a:lnTo>
                  <a:lnTo>
                    <a:pt x="239331" y="1234109"/>
                  </a:lnTo>
                  <a:lnTo>
                    <a:pt x="274142" y="1262837"/>
                  </a:lnTo>
                  <a:lnTo>
                    <a:pt x="310769" y="1289329"/>
                  </a:lnTo>
                  <a:lnTo>
                    <a:pt x="349097" y="1313472"/>
                  </a:lnTo>
                  <a:lnTo>
                    <a:pt x="389051" y="1335163"/>
                  </a:lnTo>
                  <a:lnTo>
                    <a:pt x="430491" y="1354315"/>
                  </a:lnTo>
                  <a:lnTo>
                    <a:pt x="473341" y="1370799"/>
                  </a:lnTo>
                  <a:lnTo>
                    <a:pt x="517474" y="1384528"/>
                  </a:lnTo>
                  <a:lnTo>
                    <a:pt x="562800" y="1395387"/>
                  </a:lnTo>
                  <a:lnTo>
                    <a:pt x="609206" y="1403261"/>
                  </a:lnTo>
                  <a:lnTo>
                    <a:pt x="627494" y="1405128"/>
                  </a:lnTo>
                  <a:lnTo>
                    <a:pt x="627494" y="1409700"/>
                  </a:lnTo>
                  <a:lnTo>
                    <a:pt x="704850" y="1409700"/>
                  </a:lnTo>
                  <a:lnTo>
                    <a:pt x="10872800" y="1409700"/>
                  </a:lnTo>
                  <a:lnTo>
                    <a:pt x="10952594" y="1409700"/>
                  </a:lnTo>
                  <a:lnTo>
                    <a:pt x="10952594" y="1404874"/>
                  </a:lnTo>
                  <a:lnTo>
                    <a:pt x="11014850" y="1395387"/>
                  </a:lnTo>
                  <a:lnTo>
                    <a:pt x="11060176" y="1384528"/>
                  </a:lnTo>
                  <a:lnTo>
                    <a:pt x="11104309" y="1370799"/>
                  </a:lnTo>
                  <a:lnTo>
                    <a:pt x="11147158" y="1354315"/>
                  </a:lnTo>
                  <a:lnTo>
                    <a:pt x="11188611" y="1335163"/>
                  </a:lnTo>
                  <a:lnTo>
                    <a:pt x="11228553" y="1313472"/>
                  </a:lnTo>
                  <a:lnTo>
                    <a:pt x="11266881" y="1289329"/>
                  </a:lnTo>
                  <a:lnTo>
                    <a:pt x="11303508" y="1262837"/>
                  </a:lnTo>
                  <a:lnTo>
                    <a:pt x="11338319" y="1234109"/>
                  </a:lnTo>
                  <a:lnTo>
                    <a:pt x="11371199" y="1203261"/>
                  </a:lnTo>
                  <a:lnTo>
                    <a:pt x="11402060" y="1170368"/>
                  </a:lnTo>
                  <a:lnTo>
                    <a:pt x="11430787" y="1135570"/>
                  </a:lnTo>
                  <a:lnTo>
                    <a:pt x="11457267" y="1098943"/>
                  </a:lnTo>
                  <a:lnTo>
                    <a:pt x="11481422" y="1060602"/>
                  </a:lnTo>
                  <a:lnTo>
                    <a:pt x="11503114" y="1020660"/>
                  </a:lnTo>
                  <a:lnTo>
                    <a:pt x="11522253" y="979208"/>
                  </a:lnTo>
                  <a:lnTo>
                    <a:pt x="11538750" y="936371"/>
                  </a:lnTo>
                  <a:lnTo>
                    <a:pt x="11552466" y="892225"/>
                  </a:lnTo>
                  <a:lnTo>
                    <a:pt x="11563325" y="846899"/>
                  </a:lnTo>
                  <a:lnTo>
                    <a:pt x="11571211" y="800493"/>
                  </a:lnTo>
                  <a:lnTo>
                    <a:pt x="11576025" y="753110"/>
                  </a:lnTo>
                  <a:lnTo>
                    <a:pt x="11577650" y="704850"/>
                  </a:lnTo>
                  <a:close/>
                </a:path>
              </a:pathLst>
            </a:custGeom>
            <a:solidFill>
              <a:srgbClr val="002629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2" name="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1354" y="4600047"/>
            <a:ext cx="9344024" cy="4943474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5534325" y="760810"/>
            <a:ext cx="6205855" cy="9671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150" spc="-725" b="1">
                <a:solidFill>
                  <a:srgbClr val="FFB000"/>
                </a:solidFill>
                <a:latin typeface="Arial"/>
                <a:cs typeface="Arial"/>
              </a:rPr>
              <a:t>L</a:t>
            </a:r>
            <a:r>
              <a:rPr dirty="0" sz="6150" spc="780" b="1">
                <a:solidFill>
                  <a:srgbClr val="FFB000"/>
                </a:solidFill>
                <a:latin typeface="Arial"/>
                <a:cs typeface="Arial"/>
              </a:rPr>
              <a:t>a</a:t>
            </a:r>
            <a:r>
              <a:rPr dirty="0" sz="6150" spc="550" b="1">
                <a:solidFill>
                  <a:srgbClr val="FFB000"/>
                </a:solidFill>
                <a:latin typeface="Arial"/>
                <a:cs typeface="Arial"/>
              </a:rPr>
              <a:t>t</a:t>
            </a:r>
            <a:r>
              <a:rPr dirty="0" sz="6150" spc="780" b="1">
                <a:solidFill>
                  <a:srgbClr val="FFB000"/>
                </a:solidFill>
                <a:latin typeface="Arial"/>
                <a:cs typeface="Arial"/>
              </a:rPr>
              <a:t>a</a:t>
            </a:r>
            <a:r>
              <a:rPr dirty="0" sz="6150" spc="365" b="1">
                <a:solidFill>
                  <a:srgbClr val="FFB000"/>
                </a:solidFill>
                <a:latin typeface="Arial"/>
                <a:cs typeface="Arial"/>
              </a:rPr>
              <a:t>r</a:t>
            </a:r>
            <a:r>
              <a:rPr dirty="0" sz="6150" spc="-530" b="1">
                <a:solidFill>
                  <a:srgbClr val="FFB000"/>
                </a:solidFill>
                <a:latin typeface="Arial"/>
                <a:cs typeface="Arial"/>
              </a:rPr>
              <a:t> </a:t>
            </a:r>
            <a:r>
              <a:rPr dirty="0" sz="6150" spc="-300" b="1">
                <a:solidFill>
                  <a:srgbClr val="FFB000"/>
                </a:solidFill>
                <a:latin typeface="Arial"/>
                <a:cs typeface="Arial"/>
              </a:rPr>
              <a:t>B</a:t>
            </a:r>
            <a:r>
              <a:rPr dirty="0" sz="6150" spc="380" b="1">
                <a:solidFill>
                  <a:srgbClr val="FFB000"/>
                </a:solidFill>
                <a:latin typeface="Arial"/>
                <a:cs typeface="Arial"/>
              </a:rPr>
              <a:t>e</a:t>
            </a:r>
            <a:r>
              <a:rPr dirty="0" sz="6150" spc="190" b="1">
                <a:solidFill>
                  <a:srgbClr val="FFB000"/>
                </a:solidFill>
                <a:latin typeface="Arial"/>
                <a:cs typeface="Arial"/>
              </a:rPr>
              <a:t>l</a:t>
            </a:r>
            <a:r>
              <a:rPr dirty="0" sz="6150" spc="780" b="1">
                <a:solidFill>
                  <a:srgbClr val="FFB000"/>
                </a:solidFill>
                <a:latin typeface="Arial"/>
                <a:cs typeface="Arial"/>
              </a:rPr>
              <a:t>a</a:t>
            </a:r>
            <a:r>
              <a:rPr dirty="0" sz="6150" spc="575" b="1">
                <a:solidFill>
                  <a:srgbClr val="FFB000"/>
                </a:solidFill>
                <a:latin typeface="Arial"/>
                <a:cs typeface="Arial"/>
              </a:rPr>
              <a:t>k</a:t>
            </a:r>
            <a:r>
              <a:rPr dirty="0" sz="6150" spc="780" b="1">
                <a:solidFill>
                  <a:srgbClr val="FFB000"/>
                </a:solidFill>
                <a:latin typeface="Arial"/>
                <a:cs typeface="Arial"/>
              </a:rPr>
              <a:t>a</a:t>
            </a:r>
            <a:r>
              <a:rPr dirty="0" sz="6150" spc="480" b="1">
                <a:solidFill>
                  <a:srgbClr val="FFB000"/>
                </a:solidFill>
                <a:latin typeface="Arial"/>
                <a:cs typeface="Arial"/>
              </a:rPr>
              <a:t>n</a:t>
            </a:r>
            <a:r>
              <a:rPr dirty="0" sz="6150" spc="440" b="1">
                <a:solidFill>
                  <a:srgbClr val="FFB000"/>
                </a:solidFill>
                <a:latin typeface="Arial"/>
                <a:cs typeface="Arial"/>
              </a:rPr>
              <a:t>g</a:t>
            </a:r>
            <a:endParaRPr sz="61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344082" y="2362154"/>
            <a:ext cx="10207625" cy="2228215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algn="just" marL="847725" marR="5080" indent="-835660">
              <a:lnSpc>
                <a:spcPct val="115999"/>
              </a:lnSpc>
              <a:spcBef>
                <a:spcPts val="115"/>
              </a:spcBef>
            </a:pPr>
            <a:r>
              <a:rPr dirty="0" sz="4150" spc="325" b="1">
                <a:solidFill>
                  <a:srgbClr val="002629"/>
                </a:solidFill>
                <a:latin typeface="Arial"/>
                <a:cs typeface="Arial"/>
              </a:rPr>
              <a:t>03</a:t>
            </a:r>
            <a:r>
              <a:rPr dirty="0" sz="4150" spc="145" b="1">
                <a:solidFill>
                  <a:srgbClr val="002629"/>
                </a:solidFill>
                <a:latin typeface="Arial"/>
                <a:cs typeface="Arial"/>
              </a:rPr>
              <a:t> </a:t>
            </a:r>
            <a:r>
              <a:rPr dirty="0" sz="4150" spc="315" b="1">
                <a:solidFill>
                  <a:srgbClr val="002629"/>
                </a:solidFill>
                <a:latin typeface="Arial"/>
                <a:cs typeface="Arial"/>
              </a:rPr>
              <a:t>Kurangnya</a:t>
            </a:r>
            <a:r>
              <a:rPr dirty="0" sz="4150" spc="1745" b="1">
                <a:solidFill>
                  <a:srgbClr val="002629"/>
                </a:solidFill>
                <a:latin typeface="Arial"/>
                <a:cs typeface="Arial"/>
              </a:rPr>
              <a:t> </a:t>
            </a:r>
            <a:r>
              <a:rPr dirty="0" sz="4150" spc="290" b="1">
                <a:solidFill>
                  <a:srgbClr val="002629"/>
                </a:solidFill>
                <a:latin typeface="Arial"/>
                <a:cs typeface="Arial"/>
              </a:rPr>
              <a:t>Pengetahuan</a:t>
            </a:r>
            <a:r>
              <a:rPr dirty="0" sz="4150" spc="305" b="1">
                <a:solidFill>
                  <a:srgbClr val="002629"/>
                </a:solidFill>
                <a:latin typeface="Arial"/>
                <a:cs typeface="Arial"/>
              </a:rPr>
              <a:t> </a:t>
            </a:r>
            <a:r>
              <a:rPr dirty="0" sz="4150" spc="229" b="1">
                <a:solidFill>
                  <a:srgbClr val="002629"/>
                </a:solidFill>
                <a:latin typeface="Arial"/>
                <a:cs typeface="Arial"/>
              </a:rPr>
              <a:t>Petani </a:t>
            </a:r>
            <a:r>
              <a:rPr dirty="0" sz="4150" spc="-1145" b="1">
                <a:solidFill>
                  <a:srgbClr val="002629"/>
                </a:solidFill>
                <a:latin typeface="Arial"/>
                <a:cs typeface="Arial"/>
              </a:rPr>
              <a:t> </a:t>
            </a:r>
            <a:r>
              <a:rPr dirty="0" sz="4150" spc="380" b="1">
                <a:solidFill>
                  <a:srgbClr val="002629"/>
                </a:solidFill>
                <a:latin typeface="Arial"/>
                <a:cs typeface="Arial"/>
              </a:rPr>
              <a:t>Dalam</a:t>
            </a:r>
            <a:r>
              <a:rPr dirty="0" sz="4150" spc="385" b="1">
                <a:solidFill>
                  <a:srgbClr val="002629"/>
                </a:solidFill>
                <a:latin typeface="Arial"/>
                <a:cs typeface="Arial"/>
              </a:rPr>
              <a:t> </a:t>
            </a:r>
            <a:r>
              <a:rPr dirty="0" sz="4150" spc="250" b="1">
                <a:solidFill>
                  <a:srgbClr val="002629"/>
                </a:solidFill>
                <a:latin typeface="Arial"/>
                <a:cs typeface="Arial"/>
              </a:rPr>
              <a:t>Mengidentifikasi</a:t>
            </a:r>
            <a:r>
              <a:rPr dirty="0" sz="4150" spc="254" b="1">
                <a:solidFill>
                  <a:srgbClr val="002629"/>
                </a:solidFill>
                <a:latin typeface="Arial"/>
                <a:cs typeface="Arial"/>
              </a:rPr>
              <a:t> </a:t>
            </a:r>
            <a:r>
              <a:rPr dirty="0" sz="4150" spc="365" b="1">
                <a:solidFill>
                  <a:srgbClr val="002629"/>
                </a:solidFill>
                <a:latin typeface="Arial"/>
                <a:cs typeface="Arial"/>
              </a:rPr>
              <a:t>dan </a:t>
            </a:r>
            <a:r>
              <a:rPr dirty="0" sz="4150" spc="-1140" b="1">
                <a:solidFill>
                  <a:srgbClr val="002629"/>
                </a:solidFill>
                <a:latin typeface="Arial"/>
                <a:cs typeface="Arial"/>
              </a:rPr>
              <a:t> </a:t>
            </a:r>
            <a:r>
              <a:rPr dirty="0" sz="4150" spc="415" b="1">
                <a:solidFill>
                  <a:srgbClr val="002629"/>
                </a:solidFill>
                <a:latin typeface="Arial"/>
                <a:cs typeface="Arial"/>
              </a:rPr>
              <a:t>M</a:t>
            </a:r>
            <a:r>
              <a:rPr dirty="0" sz="4150" spc="240" b="1">
                <a:solidFill>
                  <a:srgbClr val="002629"/>
                </a:solidFill>
                <a:latin typeface="Arial"/>
                <a:cs typeface="Arial"/>
              </a:rPr>
              <a:t>e</a:t>
            </a:r>
            <a:r>
              <a:rPr dirty="0" sz="4150" spc="305" b="1">
                <a:solidFill>
                  <a:srgbClr val="002629"/>
                </a:solidFill>
                <a:latin typeface="Arial"/>
                <a:cs typeface="Arial"/>
              </a:rPr>
              <a:t>n</a:t>
            </a:r>
            <a:r>
              <a:rPr dirty="0" sz="4150" spc="505" b="1">
                <a:solidFill>
                  <a:srgbClr val="002629"/>
                </a:solidFill>
                <a:latin typeface="Arial"/>
                <a:cs typeface="Arial"/>
              </a:rPr>
              <a:t>a</a:t>
            </a:r>
            <a:r>
              <a:rPr dirty="0" sz="4150" spc="305" b="1">
                <a:solidFill>
                  <a:srgbClr val="002629"/>
                </a:solidFill>
                <a:latin typeface="Arial"/>
                <a:cs typeface="Arial"/>
              </a:rPr>
              <a:t>n</a:t>
            </a:r>
            <a:r>
              <a:rPr dirty="0" sz="4150" spc="280" b="1">
                <a:solidFill>
                  <a:srgbClr val="002629"/>
                </a:solidFill>
                <a:latin typeface="Arial"/>
                <a:cs typeface="Arial"/>
              </a:rPr>
              <a:t>g</a:t>
            </a:r>
            <a:r>
              <a:rPr dirty="0" sz="4150" spc="505" b="1">
                <a:solidFill>
                  <a:srgbClr val="002629"/>
                </a:solidFill>
                <a:latin typeface="Arial"/>
                <a:cs typeface="Arial"/>
              </a:rPr>
              <a:t>a</a:t>
            </a:r>
            <a:r>
              <a:rPr dirty="0" sz="4150" spc="305" b="1">
                <a:solidFill>
                  <a:srgbClr val="002629"/>
                </a:solidFill>
                <a:latin typeface="Arial"/>
                <a:cs typeface="Arial"/>
              </a:rPr>
              <a:t>n</a:t>
            </a:r>
            <a:r>
              <a:rPr dirty="0" sz="4150" spc="120" b="1">
                <a:solidFill>
                  <a:srgbClr val="002629"/>
                </a:solidFill>
                <a:latin typeface="Arial"/>
                <a:cs typeface="Arial"/>
              </a:rPr>
              <a:t>i</a:t>
            </a:r>
            <a:r>
              <a:rPr dirty="0" sz="4150" spc="-365" b="1">
                <a:solidFill>
                  <a:srgbClr val="002629"/>
                </a:solidFill>
                <a:latin typeface="Arial"/>
                <a:cs typeface="Arial"/>
              </a:rPr>
              <a:t> </a:t>
            </a:r>
            <a:r>
              <a:rPr dirty="0" sz="4150" spc="-135" b="1">
                <a:solidFill>
                  <a:srgbClr val="002629"/>
                </a:solidFill>
                <a:latin typeface="Arial"/>
                <a:cs typeface="Arial"/>
              </a:rPr>
              <a:t>P</a:t>
            </a:r>
            <a:r>
              <a:rPr dirty="0" sz="4150" spc="240" b="1">
                <a:solidFill>
                  <a:srgbClr val="002629"/>
                </a:solidFill>
                <a:latin typeface="Arial"/>
                <a:cs typeface="Arial"/>
              </a:rPr>
              <a:t>e</a:t>
            </a:r>
            <a:r>
              <a:rPr dirty="0" sz="4150" spc="305" b="1">
                <a:solidFill>
                  <a:srgbClr val="002629"/>
                </a:solidFill>
                <a:latin typeface="Arial"/>
                <a:cs typeface="Arial"/>
              </a:rPr>
              <a:t>n</a:t>
            </a:r>
            <a:r>
              <a:rPr dirty="0" sz="4150" spc="400" b="1">
                <a:solidFill>
                  <a:srgbClr val="002629"/>
                </a:solidFill>
                <a:latin typeface="Arial"/>
                <a:cs typeface="Arial"/>
              </a:rPr>
              <a:t>y</a:t>
            </a:r>
            <a:r>
              <a:rPr dirty="0" sz="4150" spc="505" b="1">
                <a:solidFill>
                  <a:srgbClr val="002629"/>
                </a:solidFill>
                <a:latin typeface="Arial"/>
                <a:cs typeface="Arial"/>
              </a:rPr>
              <a:t>a</a:t>
            </a:r>
            <a:r>
              <a:rPr dirty="0" sz="4150" spc="370" b="1">
                <a:solidFill>
                  <a:srgbClr val="002629"/>
                </a:solidFill>
                <a:latin typeface="Arial"/>
                <a:cs typeface="Arial"/>
              </a:rPr>
              <a:t>k</a:t>
            </a:r>
            <a:r>
              <a:rPr dirty="0" sz="4150" spc="114" b="1">
                <a:solidFill>
                  <a:srgbClr val="002629"/>
                </a:solidFill>
                <a:latin typeface="Arial"/>
                <a:cs typeface="Arial"/>
              </a:rPr>
              <a:t>i</a:t>
            </a:r>
            <a:r>
              <a:rPr dirty="0" sz="4150" spc="360" b="1">
                <a:solidFill>
                  <a:srgbClr val="002629"/>
                </a:solidFill>
                <a:latin typeface="Arial"/>
                <a:cs typeface="Arial"/>
              </a:rPr>
              <a:t>t</a:t>
            </a:r>
            <a:r>
              <a:rPr dirty="0" sz="4150" spc="-365" b="1">
                <a:solidFill>
                  <a:srgbClr val="002629"/>
                </a:solidFill>
                <a:latin typeface="Arial"/>
                <a:cs typeface="Arial"/>
              </a:rPr>
              <a:t> </a:t>
            </a:r>
            <a:r>
              <a:rPr dirty="0" sz="4150" spc="-135" b="1">
                <a:solidFill>
                  <a:srgbClr val="002629"/>
                </a:solidFill>
                <a:latin typeface="Arial"/>
                <a:cs typeface="Arial"/>
              </a:rPr>
              <a:t>P</a:t>
            </a:r>
            <a:r>
              <a:rPr dirty="0" sz="4150" spc="505" b="1">
                <a:solidFill>
                  <a:srgbClr val="002629"/>
                </a:solidFill>
                <a:latin typeface="Arial"/>
                <a:cs typeface="Arial"/>
              </a:rPr>
              <a:t>a</a:t>
            </a:r>
            <a:r>
              <a:rPr dirty="0" sz="4150" spc="280" b="1">
                <a:solidFill>
                  <a:srgbClr val="002629"/>
                </a:solidFill>
                <a:latin typeface="Arial"/>
                <a:cs typeface="Arial"/>
              </a:rPr>
              <a:t>d</a:t>
            </a:r>
            <a:r>
              <a:rPr dirty="0" sz="4150" spc="509" b="1">
                <a:solidFill>
                  <a:srgbClr val="002629"/>
                </a:solidFill>
                <a:latin typeface="Arial"/>
                <a:cs typeface="Arial"/>
              </a:rPr>
              <a:t>a</a:t>
            </a:r>
            <a:r>
              <a:rPr dirty="0" sz="4150" spc="-365" b="1">
                <a:solidFill>
                  <a:srgbClr val="002629"/>
                </a:solidFill>
                <a:latin typeface="Arial"/>
                <a:cs typeface="Arial"/>
              </a:rPr>
              <a:t> </a:t>
            </a:r>
            <a:r>
              <a:rPr dirty="0" sz="4150" spc="-135" b="1">
                <a:solidFill>
                  <a:srgbClr val="002629"/>
                </a:solidFill>
                <a:latin typeface="Arial"/>
                <a:cs typeface="Arial"/>
              </a:rPr>
              <a:t>P</a:t>
            </a:r>
            <a:r>
              <a:rPr dirty="0" sz="4150" spc="505" b="1">
                <a:solidFill>
                  <a:srgbClr val="002629"/>
                </a:solidFill>
                <a:latin typeface="Arial"/>
                <a:cs typeface="Arial"/>
              </a:rPr>
              <a:t>a</a:t>
            </a:r>
            <a:r>
              <a:rPr dirty="0" sz="4150" spc="280" b="1">
                <a:solidFill>
                  <a:srgbClr val="002629"/>
                </a:solidFill>
                <a:latin typeface="Arial"/>
                <a:cs typeface="Arial"/>
              </a:rPr>
              <a:t>d</a:t>
            </a:r>
            <a:r>
              <a:rPr dirty="0" sz="4150" spc="120" b="1">
                <a:solidFill>
                  <a:srgbClr val="002629"/>
                </a:solidFill>
                <a:latin typeface="Arial"/>
                <a:cs typeface="Arial"/>
              </a:rPr>
              <a:t>i</a:t>
            </a:r>
            <a:endParaRPr sz="4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31167" y="5669411"/>
            <a:ext cx="2257425" cy="4514215"/>
          </a:xfrm>
          <a:custGeom>
            <a:avLst/>
            <a:gdLst/>
            <a:ahLst/>
            <a:cxnLst/>
            <a:rect l="l" t="t" r="r" b="b"/>
            <a:pathLst>
              <a:path w="2257425" h="4514215">
                <a:moveTo>
                  <a:pt x="2256832" y="4513664"/>
                </a:moveTo>
                <a:lnTo>
                  <a:pt x="0" y="2256832"/>
                </a:lnTo>
                <a:lnTo>
                  <a:pt x="2256832" y="0"/>
                </a:lnTo>
                <a:lnTo>
                  <a:pt x="2256832" y="4513664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607422"/>
            <a:ext cx="2298065" cy="4595495"/>
          </a:xfrm>
          <a:custGeom>
            <a:avLst/>
            <a:gdLst/>
            <a:ahLst/>
            <a:cxnLst/>
            <a:rect l="l" t="t" r="r" b="b"/>
            <a:pathLst>
              <a:path w="2298065" h="4595495">
                <a:moveTo>
                  <a:pt x="0" y="0"/>
                </a:moveTo>
                <a:lnTo>
                  <a:pt x="2297532" y="2297532"/>
                </a:lnTo>
                <a:lnTo>
                  <a:pt x="0" y="4595065"/>
                </a:lnTo>
                <a:lnTo>
                  <a:pt x="0" y="0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400090" y="6101958"/>
            <a:ext cx="1888489" cy="3776345"/>
          </a:xfrm>
          <a:custGeom>
            <a:avLst/>
            <a:gdLst/>
            <a:ahLst/>
            <a:cxnLst/>
            <a:rect l="l" t="t" r="r" b="b"/>
            <a:pathLst>
              <a:path w="1888490" h="3776345">
                <a:moveTo>
                  <a:pt x="1887908" y="3775816"/>
                </a:moveTo>
                <a:lnTo>
                  <a:pt x="0" y="1887908"/>
                </a:lnTo>
                <a:lnTo>
                  <a:pt x="1887908" y="0"/>
                </a:lnTo>
                <a:lnTo>
                  <a:pt x="1887908" y="216777"/>
                </a:lnTo>
                <a:lnTo>
                  <a:pt x="219083" y="1885601"/>
                </a:lnTo>
                <a:lnTo>
                  <a:pt x="1887908" y="3554426"/>
                </a:lnTo>
                <a:lnTo>
                  <a:pt x="1887908" y="37758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1029106"/>
            <a:ext cx="1875155" cy="3750310"/>
          </a:xfrm>
          <a:custGeom>
            <a:avLst/>
            <a:gdLst/>
            <a:ahLst/>
            <a:cxnLst/>
            <a:rect l="l" t="t" r="r" b="b"/>
            <a:pathLst>
              <a:path w="1875155" h="3750310">
                <a:moveTo>
                  <a:pt x="0" y="0"/>
                </a:moveTo>
                <a:lnTo>
                  <a:pt x="1875021" y="1875021"/>
                </a:lnTo>
                <a:lnTo>
                  <a:pt x="0" y="3750043"/>
                </a:lnTo>
                <a:lnTo>
                  <a:pt x="0" y="3533265"/>
                </a:lnTo>
                <a:lnTo>
                  <a:pt x="1655938" y="1877327"/>
                </a:lnTo>
                <a:lnTo>
                  <a:pt x="0" y="22138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942705" y="339066"/>
            <a:ext cx="2345690" cy="4690745"/>
          </a:xfrm>
          <a:custGeom>
            <a:avLst/>
            <a:gdLst/>
            <a:ahLst/>
            <a:cxnLst/>
            <a:rect l="l" t="t" r="r" b="b"/>
            <a:pathLst>
              <a:path w="2345690" h="4690745">
                <a:moveTo>
                  <a:pt x="2345292" y="4690585"/>
                </a:moveTo>
                <a:lnTo>
                  <a:pt x="0" y="2345292"/>
                </a:lnTo>
                <a:lnTo>
                  <a:pt x="2345292" y="0"/>
                </a:lnTo>
                <a:lnTo>
                  <a:pt x="2345292" y="4690585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5849293"/>
            <a:ext cx="2298065" cy="4438015"/>
          </a:xfrm>
          <a:custGeom>
            <a:avLst/>
            <a:gdLst/>
            <a:ahLst/>
            <a:cxnLst/>
            <a:rect l="l" t="t" r="r" b="b"/>
            <a:pathLst>
              <a:path w="2298065" h="4438015">
                <a:moveTo>
                  <a:pt x="0" y="0"/>
                </a:moveTo>
                <a:lnTo>
                  <a:pt x="2297587" y="2297587"/>
                </a:lnTo>
                <a:lnTo>
                  <a:pt x="157469" y="4437705"/>
                </a:lnTo>
                <a:lnTo>
                  <a:pt x="0" y="4437705"/>
                </a:lnTo>
                <a:lnTo>
                  <a:pt x="0" y="0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275578" y="670787"/>
            <a:ext cx="2012950" cy="4025265"/>
          </a:xfrm>
          <a:custGeom>
            <a:avLst/>
            <a:gdLst/>
            <a:ahLst/>
            <a:cxnLst/>
            <a:rect l="l" t="t" r="r" b="b"/>
            <a:pathLst>
              <a:path w="2012950" h="4025265">
                <a:moveTo>
                  <a:pt x="2012421" y="4024842"/>
                </a:moveTo>
                <a:lnTo>
                  <a:pt x="0" y="2012421"/>
                </a:lnTo>
                <a:lnTo>
                  <a:pt x="2012421" y="0"/>
                </a:lnTo>
                <a:lnTo>
                  <a:pt x="2012421" y="169724"/>
                </a:lnTo>
                <a:lnTo>
                  <a:pt x="171529" y="2010615"/>
                </a:lnTo>
                <a:lnTo>
                  <a:pt x="2012421" y="3851507"/>
                </a:lnTo>
                <a:lnTo>
                  <a:pt x="2012421" y="4024842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6183319"/>
            <a:ext cx="1965325" cy="3930015"/>
          </a:xfrm>
          <a:custGeom>
            <a:avLst/>
            <a:gdLst/>
            <a:ahLst/>
            <a:cxnLst/>
            <a:rect l="l" t="t" r="r" b="b"/>
            <a:pathLst>
              <a:path w="1965325" h="3930015">
                <a:moveTo>
                  <a:pt x="0" y="0"/>
                </a:moveTo>
                <a:lnTo>
                  <a:pt x="1964726" y="1964727"/>
                </a:lnTo>
                <a:lnTo>
                  <a:pt x="0" y="3929453"/>
                </a:lnTo>
                <a:lnTo>
                  <a:pt x="0" y="3759728"/>
                </a:lnTo>
                <a:lnTo>
                  <a:pt x="1793196" y="1966532"/>
                </a:lnTo>
                <a:lnTo>
                  <a:pt x="0" y="173335"/>
                </a:lnTo>
                <a:lnTo>
                  <a:pt x="0" y="0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6598864" y="2825340"/>
            <a:ext cx="1689735" cy="3378835"/>
          </a:xfrm>
          <a:custGeom>
            <a:avLst/>
            <a:gdLst/>
            <a:ahLst/>
            <a:cxnLst/>
            <a:rect l="l" t="t" r="r" b="b"/>
            <a:pathLst>
              <a:path w="1689734" h="3378835">
                <a:moveTo>
                  <a:pt x="1689134" y="3378269"/>
                </a:moveTo>
                <a:lnTo>
                  <a:pt x="0" y="1689134"/>
                </a:lnTo>
                <a:lnTo>
                  <a:pt x="1689134" y="0"/>
                </a:lnTo>
                <a:lnTo>
                  <a:pt x="1689134" y="3378269"/>
                </a:lnTo>
                <a:close/>
              </a:path>
            </a:pathLst>
          </a:custGeom>
          <a:solidFill>
            <a:srgbClr val="000000">
              <a:alpha val="297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4675340"/>
            <a:ext cx="1641475" cy="3282950"/>
          </a:xfrm>
          <a:custGeom>
            <a:avLst/>
            <a:gdLst/>
            <a:ahLst/>
            <a:cxnLst/>
            <a:rect l="l" t="t" r="r" b="b"/>
            <a:pathLst>
              <a:path w="1641475" h="3282950">
                <a:moveTo>
                  <a:pt x="0" y="0"/>
                </a:moveTo>
                <a:lnTo>
                  <a:pt x="1641475" y="1641475"/>
                </a:lnTo>
                <a:lnTo>
                  <a:pt x="0" y="3282951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297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689561" y="2916036"/>
            <a:ext cx="1598930" cy="3197225"/>
          </a:xfrm>
          <a:custGeom>
            <a:avLst/>
            <a:gdLst/>
            <a:ahLst/>
            <a:cxnLst/>
            <a:rect l="l" t="t" r="r" b="b"/>
            <a:pathLst>
              <a:path w="1598930" h="3197225">
                <a:moveTo>
                  <a:pt x="1598437" y="3196875"/>
                </a:moveTo>
                <a:lnTo>
                  <a:pt x="0" y="1598437"/>
                </a:lnTo>
                <a:lnTo>
                  <a:pt x="1598437" y="0"/>
                </a:lnTo>
                <a:lnTo>
                  <a:pt x="1598437" y="3196875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4766037"/>
            <a:ext cx="1551305" cy="3101975"/>
          </a:xfrm>
          <a:custGeom>
            <a:avLst/>
            <a:gdLst/>
            <a:ahLst/>
            <a:cxnLst/>
            <a:rect l="l" t="t" r="r" b="b"/>
            <a:pathLst>
              <a:path w="1551305" h="3101975">
                <a:moveTo>
                  <a:pt x="0" y="0"/>
                </a:moveTo>
                <a:lnTo>
                  <a:pt x="1550778" y="1550778"/>
                </a:lnTo>
                <a:lnTo>
                  <a:pt x="0" y="3101557"/>
                </a:lnTo>
                <a:lnTo>
                  <a:pt x="0" y="0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7049526" y="3277734"/>
            <a:ext cx="1238885" cy="2477135"/>
          </a:xfrm>
          <a:custGeom>
            <a:avLst/>
            <a:gdLst/>
            <a:ahLst/>
            <a:cxnLst/>
            <a:rect l="l" t="t" r="r" b="b"/>
            <a:pathLst>
              <a:path w="1238884" h="2477135">
                <a:moveTo>
                  <a:pt x="1238473" y="2476946"/>
                </a:moveTo>
                <a:lnTo>
                  <a:pt x="0" y="1238473"/>
                </a:lnTo>
                <a:lnTo>
                  <a:pt x="1238473" y="0"/>
                </a:lnTo>
                <a:lnTo>
                  <a:pt x="1238473" y="185268"/>
                </a:lnTo>
                <a:lnTo>
                  <a:pt x="187239" y="1236502"/>
                </a:lnTo>
                <a:lnTo>
                  <a:pt x="1238473" y="2287736"/>
                </a:lnTo>
                <a:lnTo>
                  <a:pt x="1238473" y="2476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5124260"/>
            <a:ext cx="1191260" cy="2381885"/>
          </a:xfrm>
          <a:custGeom>
            <a:avLst/>
            <a:gdLst/>
            <a:ahLst/>
            <a:cxnLst/>
            <a:rect l="l" t="t" r="r" b="b"/>
            <a:pathLst>
              <a:path w="1191260" h="2381884">
                <a:moveTo>
                  <a:pt x="0" y="0"/>
                </a:moveTo>
                <a:lnTo>
                  <a:pt x="1190707" y="1190707"/>
                </a:lnTo>
                <a:lnTo>
                  <a:pt x="0" y="2381414"/>
                </a:lnTo>
                <a:lnTo>
                  <a:pt x="0" y="2196145"/>
                </a:lnTo>
                <a:lnTo>
                  <a:pt x="1003467" y="1192678"/>
                </a:lnTo>
                <a:lnTo>
                  <a:pt x="0" y="1892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19503" y="2381726"/>
            <a:ext cx="11649075" cy="7315199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7392685" y="444426"/>
            <a:ext cx="3502660" cy="136080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750" spc="180">
                <a:latin typeface="Arial"/>
                <a:cs typeface="Arial"/>
              </a:rPr>
              <a:t>Solusi</a:t>
            </a:r>
            <a:endParaRPr sz="8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31167" y="5669408"/>
            <a:ext cx="2257425" cy="4514215"/>
          </a:xfrm>
          <a:custGeom>
            <a:avLst/>
            <a:gdLst/>
            <a:ahLst/>
            <a:cxnLst/>
            <a:rect l="l" t="t" r="r" b="b"/>
            <a:pathLst>
              <a:path w="2257425" h="4514215">
                <a:moveTo>
                  <a:pt x="2256832" y="4513664"/>
                </a:moveTo>
                <a:lnTo>
                  <a:pt x="0" y="2256832"/>
                </a:lnTo>
                <a:lnTo>
                  <a:pt x="2256832" y="0"/>
                </a:lnTo>
                <a:lnTo>
                  <a:pt x="2256832" y="4513664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607419"/>
            <a:ext cx="2298065" cy="4595495"/>
          </a:xfrm>
          <a:custGeom>
            <a:avLst/>
            <a:gdLst/>
            <a:ahLst/>
            <a:cxnLst/>
            <a:rect l="l" t="t" r="r" b="b"/>
            <a:pathLst>
              <a:path w="2298065" h="4595495">
                <a:moveTo>
                  <a:pt x="0" y="0"/>
                </a:moveTo>
                <a:lnTo>
                  <a:pt x="2297532" y="2297532"/>
                </a:lnTo>
                <a:lnTo>
                  <a:pt x="0" y="4595065"/>
                </a:lnTo>
                <a:lnTo>
                  <a:pt x="0" y="0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400090" y="6101958"/>
            <a:ext cx="1888489" cy="3776345"/>
          </a:xfrm>
          <a:custGeom>
            <a:avLst/>
            <a:gdLst/>
            <a:ahLst/>
            <a:cxnLst/>
            <a:rect l="l" t="t" r="r" b="b"/>
            <a:pathLst>
              <a:path w="1888490" h="3776345">
                <a:moveTo>
                  <a:pt x="1887908" y="3775816"/>
                </a:moveTo>
                <a:lnTo>
                  <a:pt x="0" y="1887908"/>
                </a:lnTo>
                <a:lnTo>
                  <a:pt x="1887908" y="0"/>
                </a:lnTo>
                <a:lnTo>
                  <a:pt x="1887908" y="216777"/>
                </a:lnTo>
                <a:lnTo>
                  <a:pt x="219083" y="1885601"/>
                </a:lnTo>
                <a:lnTo>
                  <a:pt x="1887908" y="3554426"/>
                </a:lnTo>
                <a:lnTo>
                  <a:pt x="1887908" y="37758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1029105"/>
            <a:ext cx="1875155" cy="3750310"/>
          </a:xfrm>
          <a:custGeom>
            <a:avLst/>
            <a:gdLst/>
            <a:ahLst/>
            <a:cxnLst/>
            <a:rect l="l" t="t" r="r" b="b"/>
            <a:pathLst>
              <a:path w="1875154" h="3750310">
                <a:moveTo>
                  <a:pt x="0" y="0"/>
                </a:moveTo>
                <a:lnTo>
                  <a:pt x="1875021" y="1875021"/>
                </a:lnTo>
                <a:lnTo>
                  <a:pt x="0" y="3750043"/>
                </a:lnTo>
                <a:lnTo>
                  <a:pt x="0" y="3533266"/>
                </a:lnTo>
                <a:lnTo>
                  <a:pt x="1655938" y="1877327"/>
                </a:lnTo>
                <a:lnTo>
                  <a:pt x="0" y="22138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942705" y="339065"/>
            <a:ext cx="2345690" cy="4690745"/>
          </a:xfrm>
          <a:custGeom>
            <a:avLst/>
            <a:gdLst/>
            <a:ahLst/>
            <a:cxnLst/>
            <a:rect l="l" t="t" r="r" b="b"/>
            <a:pathLst>
              <a:path w="2345690" h="4690745">
                <a:moveTo>
                  <a:pt x="2345292" y="4690585"/>
                </a:moveTo>
                <a:lnTo>
                  <a:pt x="0" y="2345292"/>
                </a:lnTo>
                <a:lnTo>
                  <a:pt x="2345292" y="0"/>
                </a:lnTo>
                <a:lnTo>
                  <a:pt x="2345292" y="4690585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5849292"/>
            <a:ext cx="2298065" cy="4438015"/>
          </a:xfrm>
          <a:custGeom>
            <a:avLst/>
            <a:gdLst/>
            <a:ahLst/>
            <a:cxnLst/>
            <a:rect l="l" t="t" r="r" b="b"/>
            <a:pathLst>
              <a:path w="2298065" h="4438015">
                <a:moveTo>
                  <a:pt x="0" y="0"/>
                </a:moveTo>
                <a:lnTo>
                  <a:pt x="2297587" y="2297587"/>
                </a:lnTo>
                <a:lnTo>
                  <a:pt x="157467" y="4437707"/>
                </a:lnTo>
                <a:lnTo>
                  <a:pt x="0" y="4437707"/>
                </a:lnTo>
                <a:lnTo>
                  <a:pt x="0" y="0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275578" y="670784"/>
            <a:ext cx="2012950" cy="4025265"/>
          </a:xfrm>
          <a:custGeom>
            <a:avLst/>
            <a:gdLst/>
            <a:ahLst/>
            <a:cxnLst/>
            <a:rect l="l" t="t" r="r" b="b"/>
            <a:pathLst>
              <a:path w="2012950" h="4025265">
                <a:moveTo>
                  <a:pt x="2012421" y="4024842"/>
                </a:moveTo>
                <a:lnTo>
                  <a:pt x="0" y="2012421"/>
                </a:lnTo>
                <a:lnTo>
                  <a:pt x="2012421" y="0"/>
                </a:lnTo>
                <a:lnTo>
                  <a:pt x="2012421" y="169724"/>
                </a:lnTo>
                <a:lnTo>
                  <a:pt x="171530" y="2010615"/>
                </a:lnTo>
                <a:lnTo>
                  <a:pt x="2012421" y="3851506"/>
                </a:lnTo>
                <a:lnTo>
                  <a:pt x="2012421" y="4024842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6183316"/>
            <a:ext cx="1965325" cy="3930015"/>
          </a:xfrm>
          <a:custGeom>
            <a:avLst/>
            <a:gdLst/>
            <a:ahLst/>
            <a:cxnLst/>
            <a:rect l="l" t="t" r="r" b="b"/>
            <a:pathLst>
              <a:path w="1965325" h="3930015">
                <a:moveTo>
                  <a:pt x="0" y="0"/>
                </a:moveTo>
                <a:lnTo>
                  <a:pt x="1964726" y="1964726"/>
                </a:lnTo>
                <a:lnTo>
                  <a:pt x="0" y="3929453"/>
                </a:lnTo>
                <a:lnTo>
                  <a:pt x="0" y="3759728"/>
                </a:lnTo>
                <a:lnTo>
                  <a:pt x="1793196" y="1966532"/>
                </a:lnTo>
                <a:lnTo>
                  <a:pt x="0" y="173335"/>
                </a:lnTo>
                <a:lnTo>
                  <a:pt x="0" y="0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6598864" y="2825336"/>
            <a:ext cx="1689735" cy="3378835"/>
          </a:xfrm>
          <a:custGeom>
            <a:avLst/>
            <a:gdLst/>
            <a:ahLst/>
            <a:cxnLst/>
            <a:rect l="l" t="t" r="r" b="b"/>
            <a:pathLst>
              <a:path w="1689734" h="3378835">
                <a:moveTo>
                  <a:pt x="1689134" y="3378269"/>
                </a:moveTo>
                <a:lnTo>
                  <a:pt x="0" y="1689134"/>
                </a:lnTo>
                <a:lnTo>
                  <a:pt x="1689134" y="0"/>
                </a:lnTo>
                <a:lnTo>
                  <a:pt x="1689134" y="3378269"/>
                </a:lnTo>
                <a:close/>
              </a:path>
            </a:pathLst>
          </a:custGeom>
          <a:solidFill>
            <a:srgbClr val="000000">
              <a:alpha val="297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4675335"/>
            <a:ext cx="1641475" cy="3282950"/>
          </a:xfrm>
          <a:custGeom>
            <a:avLst/>
            <a:gdLst/>
            <a:ahLst/>
            <a:cxnLst/>
            <a:rect l="l" t="t" r="r" b="b"/>
            <a:pathLst>
              <a:path w="1641475" h="3282950">
                <a:moveTo>
                  <a:pt x="0" y="0"/>
                </a:moveTo>
                <a:lnTo>
                  <a:pt x="1641475" y="1641475"/>
                </a:lnTo>
                <a:lnTo>
                  <a:pt x="0" y="3282952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297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689561" y="2916033"/>
            <a:ext cx="1598930" cy="3197225"/>
          </a:xfrm>
          <a:custGeom>
            <a:avLst/>
            <a:gdLst/>
            <a:ahLst/>
            <a:cxnLst/>
            <a:rect l="l" t="t" r="r" b="b"/>
            <a:pathLst>
              <a:path w="1598930" h="3197225">
                <a:moveTo>
                  <a:pt x="1598437" y="3196875"/>
                </a:moveTo>
                <a:lnTo>
                  <a:pt x="0" y="1598437"/>
                </a:lnTo>
                <a:lnTo>
                  <a:pt x="1598437" y="0"/>
                </a:lnTo>
                <a:lnTo>
                  <a:pt x="1598437" y="3196875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4766032"/>
            <a:ext cx="1551305" cy="3101975"/>
          </a:xfrm>
          <a:custGeom>
            <a:avLst/>
            <a:gdLst/>
            <a:ahLst/>
            <a:cxnLst/>
            <a:rect l="l" t="t" r="r" b="b"/>
            <a:pathLst>
              <a:path w="1551305" h="3101975">
                <a:moveTo>
                  <a:pt x="0" y="0"/>
                </a:moveTo>
                <a:lnTo>
                  <a:pt x="1550778" y="1550778"/>
                </a:lnTo>
                <a:lnTo>
                  <a:pt x="0" y="3101558"/>
                </a:lnTo>
                <a:lnTo>
                  <a:pt x="0" y="0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7049526" y="3277732"/>
            <a:ext cx="1238885" cy="2477135"/>
          </a:xfrm>
          <a:custGeom>
            <a:avLst/>
            <a:gdLst/>
            <a:ahLst/>
            <a:cxnLst/>
            <a:rect l="l" t="t" r="r" b="b"/>
            <a:pathLst>
              <a:path w="1238884" h="2477135">
                <a:moveTo>
                  <a:pt x="1238473" y="2476946"/>
                </a:moveTo>
                <a:lnTo>
                  <a:pt x="0" y="1238473"/>
                </a:lnTo>
                <a:lnTo>
                  <a:pt x="1238473" y="0"/>
                </a:lnTo>
                <a:lnTo>
                  <a:pt x="1238473" y="185268"/>
                </a:lnTo>
                <a:lnTo>
                  <a:pt x="187238" y="1236502"/>
                </a:lnTo>
                <a:lnTo>
                  <a:pt x="1238473" y="2287736"/>
                </a:lnTo>
                <a:lnTo>
                  <a:pt x="1238473" y="24769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5124261"/>
            <a:ext cx="1191260" cy="2381885"/>
          </a:xfrm>
          <a:custGeom>
            <a:avLst/>
            <a:gdLst/>
            <a:ahLst/>
            <a:cxnLst/>
            <a:rect l="l" t="t" r="r" b="b"/>
            <a:pathLst>
              <a:path w="1191260" h="2381884">
                <a:moveTo>
                  <a:pt x="0" y="0"/>
                </a:moveTo>
                <a:lnTo>
                  <a:pt x="1190707" y="1190707"/>
                </a:lnTo>
                <a:lnTo>
                  <a:pt x="0" y="2381414"/>
                </a:lnTo>
                <a:lnTo>
                  <a:pt x="0" y="2196145"/>
                </a:lnTo>
                <a:lnTo>
                  <a:pt x="1003467" y="1192678"/>
                </a:lnTo>
                <a:lnTo>
                  <a:pt x="0" y="18921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6749" y="1846994"/>
            <a:ext cx="3809999" cy="8267699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7392685" y="444421"/>
            <a:ext cx="3502660" cy="136080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750" spc="630"/>
              <a:t>Solusi</a:t>
            </a:r>
            <a:endParaRPr sz="875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8359" y="3325737"/>
            <a:ext cx="3763831" cy="376383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62083" y="3325737"/>
            <a:ext cx="3763831" cy="376383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118391" y="3325737"/>
            <a:ext cx="3763831" cy="376383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28687" y="608761"/>
            <a:ext cx="16235044" cy="1981200"/>
          </a:xfrm>
          <a:custGeom>
            <a:avLst/>
            <a:gdLst/>
            <a:ahLst/>
            <a:cxnLst/>
            <a:rect l="l" t="t" r="r" b="b"/>
            <a:pathLst>
              <a:path w="16235044" h="1981200">
                <a:moveTo>
                  <a:pt x="16234652" y="990600"/>
                </a:moveTo>
                <a:lnTo>
                  <a:pt x="16233509" y="942606"/>
                </a:lnTo>
                <a:lnTo>
                  <a:pt x="16230118" y="895197"/>
                </a:lnTo>
                <a:lnTo>
                  <a:pt x="16224530" y="848436"/>
                </a:lnTo>
                <a:lnTo>
                  <a:pt x="16216795" y="802373"/>
                </a:lnTo>
                <a:lnTo>
                  <a:pt x="16206966" y="757047"/>
                </a:lnTo>
                <a:lnTo>
                  <a:pt x="16195091" y="712508"/>
                </a:lnTo>
                <a:lnTo>
                  <a:pt x="16181223" y="668832"/>
                </a:lnTo>
                <a:lnTo>
                  <a:pt x="16165424" y="626059"/>
                </a:lnTo>
                <a:lnTo>
                  <a:pt x="16147733" y="584225"/>
                </a:lnTo>
                <a:lnTo>
                  <a:pt x="16128200" y="543407"/>
                </a:lnTo>
                <a:lnTo>
                  <a:pt x="16106902" y="503643"/>
                </a:lnTo>
                <a:lnTo>
                  <a:pt x="16083864" y="464985"/>
                </a:lnTo>
                <a:lnTo>
                  <a:pt x="16059138" y="427482"/>
                </a:lnTo>
                <a:lnTo>
                  <a:pt x="16032798" y="391198"/>
                </a:lnTo>
                <a:lnTo>
                  <a:pt x="16004870" y="356184"/>
                </a:lnTo>
                <a:lnTo>
                  <a:pt x="15975432" y="322478"/>
                </a:lnTo>
                <a:lnTo>
                  <a:pt x="15944520" y="290144"/>
                </a:lnTo>
                <a:lnTo>
                  <a:pt x="15912173" y="259232"/>
                </a:lnTo>
                <a:lnTo>
                  <a:pt x="15878480" y="229781"/>
                </a:lnTo>
                <a:lnTo>
                  <a:pt x="15843453" y="201866"/>
                </a:lnTo>
                <a:lnTo>
                  <a:pt x="15807170" y="175514"/>
                </a:lnTo>
                <a:lnTo>
                  <a:pt x="15769679" y="150799"/>
                </a:lnTo>
                <a:lnTo>
                  <a:pt x="15731020" y="127762"/>
                </a:lnTo>
                <a:lnTo>
                  <a:pt x="15691257" y="106451"/>
                </a:lnTo>
                <a:lnTo>
                  <a:pt x="15650426" y="86931"/>
                </a:lnTo>
                <a:lnTo>
                  <a:pt x="15608605" y="69240"/>
                </a:lnTo>
                <a:lnTo>
                  <a:pt x="15565831" y="53441"/>
                </a:lnTo>
                <a:lnTo>
                  <a:pt x="15522143" y="39573"/>
                </a:lnTo>
                <a:lnTo>
                  <a:pt x="15477617" y="27698"/>
                </a:lnTo>
                <a:lnTo>
                  <a:pt x="15432291" y="17868"/>
                </a:lnTo>
                <a:lnTo>
                  <a:pt x="15386215" y="10134"/>
                </a:lnTo>
                <a:lnTo>
                  <a:pt x="15348103" y="5575"/>
                </a:lnTo>
                <a:lnTo>
                  <a:pt x="15348103" y="0"/>
                </a:lnTo>
                <a:lnTo>
                  <a:pt x="15244052" y="0"/>
                </a:lnTo>
                <a:lnTo>
                  <a:pt x="990600" y="0"/>
                </a:lnTo>
                <a:lnTo>
                  <a:pt x="879627" y="0"/>
                </a:lnTo>
                <a:lnTo>
                  <a:pt x="879627" y="6400"/>
                </a:lnTo>
                <a:lnTo>
                  <a:pt x="802373" y="17868"/>
                </a:lnTo>
                <a:lnTo>
                  <a:pt x="757047" y="27698"/>
                </a:lnTo>
                <a:lnTo>
                  <a:pt x="712508" y="39573"/>
                </a:lnTo>
                <a:lnTo>
                  <a:pt x="668832" y="53441"/>
                </a:lnTo>
                <a:lnTo>
                  <a:pt x="626059" y="69240"/>
                </a:lnTo>
                <a:lnTo>
                  <a:pt x="584225" y="86931"/>
                </a:lnTo>
                <a:lnTo>
                  <a:pt x="543407" y="106451"/>
                </a:lnTo>
                <a:lnTo>
                  <a:pt x="503643" y="127762"/>
                </a:lnTo>
                <a:lnTo>
                  <a:pt x="464985" y="150799"/>
                </a:lnTo>
                <a:lnTo>
                  <a:pt x="427494" y="175514"/>
                </a:lnTo>
                <a:lnTo>
                  <a:pt x="391210" y="201866"/>
                </a:lnTo>
                <a:lnTo>
                  <a:pt x="356184" y="229781"/>
                </a:lnTo>
                <a:lnTo>
                  <a:pt x="322478" y="259232"/>
                </a:lnTo>
                <a:lnTo>
                  <a:pt x="290144" y="290144"/>
                </a:lnTo>
                <a:lnTo>
                  <a:pt x="259232" y="322478"/>
                </a:lnTo>
                <a:lnTo>
                  <a:pt x="229781" y="356184"/>
                </a:lnTo>
                <a:lnTo>
                  <a:pt x="201866" y="391198"/>
                </a:lnTo>
                <a:lnTo>
                  <a:pt x="175514" y="427482"/>
                </a:lnTo>
                <a:lnTo>
                  <a:pt x="150799" y="464985"/>
                </a:lnTo>
                <a:lnTo>
                  <a:pt x="127762" y="503643"/>
                </a:lnTo>
                <a:lnTo>
                  <a:pt x="106451" y="543407"/>
                </a:lnTo>
                <a:lnTo>
                  <a:pt x="86931" y="584225"/>
                </a:lnTo>
                <a:lnTo>
                  <a:pt x="69240" y="626059"/>
                </a:lnTo>
                <a:lnTo>
                  <a:pt x="53441" y="668832"/>
                </a:lnTo>
                <a:lnTo>
                  <a:pt x="39573" y="712508"/>
                </a:lnTo>
                <a:lnTo>
                  <a:pt x="27698" y="757047"/>
                </a:lnTo>
                <a:lnTo>
                  <a:pt x="17868" y="802373"/>
                </a:lnTo>
                <a:lnTo>
                  <a:pt x="10134" y="848436"/>
                </a:lnTo>
                <a:lnTo>
                  <a:pt x="4546" y="895197"/>
                </a:lnTo>
                <a:lnTo>
                  <a:pt x="1143" y="942606"/>
                </a:lnTo>
                <a:lnTo>
                  <a:pt x="0" y="990600"/>
                </a:lnTo>
                <a:lnTo>
                  <a:pt x="1143" y="1038606"/>
                </a:lnTo>
                <a:lnTo>
                  <a:pt x="4546" y="1086002"/>
                </a:lnTo>
                <a:lnTo>
                  <a:pt x="10134" y="1132776"/>
                </a:lnTo>
                <a:lnTo>
                  <a:pt x="17868" y="1178839"/>
                </a:lnTo>
                <a:lnTo>
                  <a:pt x="27698" y="1224165"/>
                </a:lnTo>
                <a:lnTo>
                  <a:pt x="39573" y="1268691"/>
                </a:lnTo>
                <a:lnTo>
                  <a:pt x="53441" y="1312379"/>
                </a:lnTo>
                <a:lnTo>
                  <a:pt x="69240" y="1355153"/>
                </a:lnTo>
                <a:lnTo>
                  <a:pt x="86931" y="1396987"/>
                </a:lnTo>
                <a:lnTo>
                  <a:pt x="106451" y="1437805"/>
                </a:lnTo>
                <a:lnTo>
                  <a:pt x="127762" y="1477568"/>
                </a:lnTo>
                <a:lnTo>
                  <a:pt x="150799" y="1516227"/>
                </a:lnTo>
                <a:lnTo>
                  <a:pt x="175514" y="1553718"/>
                </a:lnTo>
                <a:lnTo>
                  <a:pt x="201866" y="1590001"/>
                </a:lnTo>
                <a:lnTo>
                  <a:pt x="229781" y="1625028"/>
                </a:lnTo>
                <a:lnTo>
                  <a:pt x="259232" y="1658734"/>
                </a:lnTo>
                <a:lnTo>
                  <a:pt x="290144" y="1691068"/>
                </a:lnTo>
                <a:lnTo>
                  <a:pt x="322478" y="1721980"/>
                </a:lnTo>
                <a:lnTo>
                  <a:pt x="356184" y="1751418"/>
                </a:lnTo>
                <a:lnTo>
                  <a:pt x="391210" y="1779346"/>
                </a:lnTo>
                <a:lnTo>
                  <a:pt x="427494" y="1805686"/>
                </a:lnTo>
                <a:lnTo>
                  <a:pt x="464985" y="1830412"/>
                </a:lnTo>
                <a:lnTo>
                  <a:pt x="503643" y="1853450"/>
                </a:lnTo>
                <a:lnTo>
                  <a:pt x="543407" y="1874761"/>
                </a:lnTo>
                <a:lnTo>
                  <a:pt x="584225" y="1894281"/>
                </a:lnTo>
                <a:lnTo>
                  <a:pt x="626059" y="1911972"/>
                </a:lnTo>
                <a:lnTo>
                  <a:pt x="668832" y="1927771"/>
                </a:lnTo>
                <a:lnTo>
                  <a:pt x="712508" y="1941639"/>
                </a:lnTo>
                <a:lnTo>
                  <a:pt x="757047" y="1953514"/>
                </a:lnTo>
                <a:lnTo>
                  <a:pt x="802373" y="1963343"/>
                </a:lnTo>
                <a:lnTo>
                  <a:pt x="848436" y="1971078"/>
                </a:lnTo>
                <a:lnTo>
                  <a:pt x="879627" y="1974811"/>
                </a:lnTo>
                <a:lnTo>
                  <a:pt x="879627" y="1981200"/>
                </a:lnTo>
                <a:lnTo>
                  <a:pt x="990600" y="1981200"/>
                </a:lnTo>
                <a:lnTo>
                  <a:pt x="15244052" y="1981200"/>
                </a:lnTo>
                <a:lnTo>
                  <a:pt x="15348103" y="1981200"/>
                </a:lnTo>
                <a:lnTo>
                  <a:pt x="15348103" y="1975637"/>
                </a:lnTo>
                <a:lnTo>
                  <a:pt x="15386215" y="1971078"/>
                </a:lnTo>
                <a:lnTo>
                  <a:pt x="15432291" y="1963343"/>
                </a:lnTo>
                <a:lnTo>
                  <a:pt x="15477617" y="1953514"/>
                </a:lnTo>
                <a:lnTo>
                  <a:pt x="15522143" y="1941639"/>
                </a:lnTo>
                <a:lnTo>
                  <a:pt x="15565831" y="1927771"/>
                </a:lnTo>
                <a:lnTo>
                  <a:pt x="15608605" y="1911972"/>
                </a:lnTo>
                <a:lnTo>
                  <a:pt x="15650426" y="1894281"/>
                </a:lnTo>
                <a:lnTo>
                  <a:pt x="15691257" y="1874761"/>
                </a:lnTo>
                <a:lnTo>
                  <a:pt x="15731020" y="1853450"/>
                </a:lnTo>
                <a:lnTo>
                  <a:pt x="15769679" y="1830412"/>
                </a:lnTo>
                <a:lnTo>
                  <a:pt x="15807170" y="1805686"/>
                </a:lnTo>
                <a:lnTo>
                  <a:pt x="15843453" y="1779346"/>
                </a:lnTo>
                <a:lnTo>
                  <a:pt x="15878480" y="1751418"/>
                </a:lnTo>
                <a:lnTo>
                  <a:pt x="15912173" y="1721980"/>
                </a:lnTo>
                <a:lnTo>
                  <a:pt x="15944520" y="1691068"/>
                </a:lnTo>
                <a:lnTo>
                  <a:pt x="15975432" y="1658734"/>
                </a:lnTo>
                <a:lnTo>
                  <a:pt x="16004870" y="1625028"/>
                </a:lnTo>
                <a:lnTo>
                  <a:pt x="16032798" y="1590001"/>
                </a:lnTo>
                <a:lnTo>
                  <a:pt x="16059138" y="1553718"/>
                </a:lnTo>
                <a:lnTo>
                  <a:pt x="16083864" y="1516227"/>
                </a:lnTo>
                <a:lnTo>
                  <a:pt x="16106902" y="1477568"/>
                </a:lnTo>
                <a:lnTo>
                  <a:pt x="16128200" y="1437805"/>
                </a:lnTo>
                <a:lnTo>
                  <a:pt x="16147733" y="1396987"/>
                </a:lnTo>
                <a:lnTo>
                  <a:pt x="16165424" y="1355153"/>
                </a:lnTo>
                <a:lnTo>
                  <a:pt x="16181223" y="1312379"/>
                </a:lnTo>
                <a:lnTo>
                  <a:pt x="16195091" y="1268691"/>
                </a:lnTo>
                <a:lnTo>
                  <a:pt x="16206966" y="1224165"/>
                </a:lnTo>
                <a:lnTo>
                  <a:pt x="16216795" y="1178839"/>
                </a:lnTo>
                <a:lnTo>
                  <a:pt x="16224530" y="1132776"/>
                </a:lnTo>
                <a:lnTo>
                  <a:pt x="16230118" y="1086002"/>
                </a:lnTo>
                <a:lnTo>
                  <a:pt x="16233509" y="1038606"/>
                </a:lnTo>
                <a:lnTo>
                  <a:pt x="16234652" y="990600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4863" y="8916182"/>
            <a:ext cx="6673850" cy="1370965"/>
          </a:xfrm>
          <a:custGeom>
            <a:avLst/>
            <a:gdLst/>
            <a:ahLst/>
            <a:cxnLst/>
            <a:rect l="l" t="t" r="r" b="b"/>
            <a:pathLst>
              <a:path w="6673850" h="1370965">
                <a:moveTo>
                  <a:pt x="6096419" y="577669"/>
                </a:moveTo>
                <a:lnTo>
                  <a:pt x="6064021" y="577669"/>
                </a:lnTo>
                <a:lnTo>
                  <a:pt x="6640295" y="1370817"/>
                </a:lnTo>
                <a:lnTo>
                  <a:pt x="6673645" y="1370817"/>
                </a:lnTo>
                <a:lnTo>
                  <a:pt x="6096419" y="577669"/>
                </a:lnTo>
                <a:close/>
              </a:path>
              <a:path w="6673850" h="1370965">
                <a:moveTo>
                  <a:pt x="2752802" y="0"/>
                </a:moveTo>
                <a:lnTo>
                  <a:pt x="0" y="0"/>
                </a:lnTo>
                <a:lnTo>
                  <a:pt x="0" y="25237"/>
                </a:lnTo>
                <a:lnTo>
                  <a:pt x="2741577" y="25237"/>
                </a:lnTo>
                <a:lnTo>
                  <a:pt x="3305607" y="563648"/>
                </a:lnTo>
                <a:lnTo>
                  <a:pt x="2741577" y="1102058"/>
                </a:lnTo>
                <a:lnTo>
                  <a:pt x="0" y="1102058"/>
                </a:lnTo>
                <a:lnTo>
                  <a:pt x="0" y="1130100"/>
                </a:lnTo>
                <a:lnTo>
                  <a:pt x="2752802" y="1130100"/>
                </a:lnTo>
                <a:lnTo>
                  <a:pt x="3328056" y="577669"/>
                </a:lnTo>
                <a:lnTo>
                  <a:pt x="6096419" y="577669"/>
                </a:lnTo>
                <a:lnTo>
                  <a:pt x="6078052" y="552431"/>
                </a:lnTo>
                <a:lnTo>
                  <a:pt x="3328056" y="552431"/>
                </a:lnTo>
                <a:lnTo>
                  <a:pt x="2752802" y="0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598081" y="8916182"/>
            <a:ext cx="6675120" cy="1370965"/>
          </a:xfrm>
          <a:custGeom>
            <a:avLst/>
            <a:gdLst/>
            <a:ahLst/>
            <a:cxnLst/>
            <a:rect l="l" t="t" r="r" b="b"/>
            <a:pathLst>
              <a:path w="6675119" h="1370965">
                <a:moveTo>
                  <a:pt x="3922251" y="1128165"/>
                </a:moveTo>
                <a:lnTo>
                  <a:pt x="6675053" y="1128165"/>
                </a:lnTo>
                <a:lnTo>
                  <a:pt x="6675053" y="1102927"/>
                </a:lnTo>
                <a:lnTo>
                  <a:pt x="3933475" y="1102927"/>
                </a:lnTo>
                <a:lnTo>
                  <a:pt x="3369446" y="564517"/>
                </a:lnTo>
                <a:lnTo>
                  <a:pt x="3933475" y="23303"/>
                </a:lnTo>
                <a:lnTo>
                  <a:pt x="6675053" y="23303"/>
                </a:lnTo>
                <a:lnTo>
                  <a:pt x="6675053" y="0"/>
                </a:lnTo>
                <a:lnTo>
                  <a:pt x="3920236" y="0"/>
                </a:lnTo>
                <a:lnTo>
                  <a:pt x="3346997" y="550496"/>
                </a:lnTo>
                <a:lnTo>
                  <a:pt x="597001" y="550496"/>
                </a:lnTo>
                <a:lnTo>
                  <a:pt x="578633" y="575734"/>
                </a:lnTo>
                <a:lnTo>
                  <a:pt x="3346997" y="575734"/>
                </a:lnTo>
                <a:lnTo>
                  <a:pt x="3922251" y="1128165"/>
                </a:lnTo>
                <a:close/>
              </a:path>
              <a:path w="6675119" h="1370965">
                <a:moveTo>
                  <a:pt x="0" y="1370817"/>
                </a:moveTo>
                <a:lnTo>
                  <a:pt x="35252" y="1370817"/>
                </a:lnTo>
                <a:lnTo>
                  <a:pt x="611031" y="575734"/>
                </a:lnTo>
                <a:lnTo>
                  <a:pt x="578633" y="575734"/>
                </a:lnTo>
                <a:lnTo>
                  <a:pt x="0" y="1370817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440"/>
              <a:t>P</a:t>
            </a:r>
            <a:r>
              <a:rPr dirty="0" spc="1325"/>
              <a:t>a</a:t>
            </a:r>
            <a:r>
              <a:rPr dirty="0" spc="890"/>
              <a:t>dd</a:t>
            </a:r>
            <a:r>
              <a:rPr dirty="0" spc="1090"/>
              <a:t>y</a:t>
            </a:r>
            <a:r>
              <a:rPr dirty="0" spc="-994"/>
              <a:t> </a:t>
            </a:r>
            <a:r>
              <a:rPr dirty="0" spc="830"/>
              <a:t>D</a:t>
            </a:r>
            <a:r>
              <a:rPr dirty="0" spc="85"/>
              <a:t>i</a:t>
            </a:r>
            <a:r>
              <a:rPr dirty="0" spc="1235"/>
              <a:t>s</a:t>
            </a:r>
            <a:r>
              <a:rPr dirty="0" spc="370"/>
              <a:t>e</a:t>
            </a:r>
            <a:r>
              <a:rPr dirty="0" spc="1325"/>
              <a:t>a</a:t>
            </a:r>
            <a:r>
              <a:rPr dirty="0" spc="1235"/>
              <a:t>s</a:t>
            </a:r>
            <a:r>
              <a:rPr dirty="0" spc="370"/>
              <a:t>e</a:t>
            </a:r>
            <a:r>
              <a:rPr dirty="0" spc="1235"/>
              <a:t>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910147" y="7426838"/>
            <a:ext cx="2777490" cy="1167765"/>
          </a:xfrm>
          <a:prstGeom prst="rect">
            <a:avLst/>
          </a:prstGeom>
        </p:spPr>
        <p:txBody>
          <a:bodyPr wrap="square" lIns="0" tIns="93345" rIns="0" bIns="0" rtlCol="0" vert="horz">
            <a:spAutoFit/>
          </a:bodyPr>
          <a:lstStyle/>
          <a:p>
            <a:pPr marL="12700" marR="5080" indent="76835">
              <a:lnSpc>
                <a:spcPts val="4200"/>
              </a:lnSpc>
              <a:spcBef>
                <a:spcPts val="735"/>
              </a:spcBef>
            </a:pPr>
            <a:r>
              <a:rPr dirty="0" sz="4000" spc="245" b="1">
                <a:solidFill>
                  <a:srgbClr val="FFB000"/>
                </a:solidFill>
                <a:latin typeface="Trebuchet MS"/>
                <a:cs typeface="Trebuchet MS"/>
              </a:rPr>
              <a:t>Bacterial </a:t>
            </a:r>
            <a:r>
              <a:rPr dirty="0" sz="4000" spc="250" b="1">
                <a:solidFill>
                  <a:srgbClr val="FFB000"/>
                </a:solidFill>
                <a:latin typeface="Trebuchet MS"/>
                <a:cs typeface="Trebuchet MS"/>
              </a:rPr>
              <a:t> </a:t>
            </a:r>
            <a:r>
              <a:rPr dirty="0" sz="4000" spc="-254" b="1">
                <a:solidFill>
                  <a:srgbClr val="FFB000"/>
                </a:solidFill>
                <a:latin typeface="Trebuchet MS"/>
                <a:cs typeface="Trebuchet MS"/>
              </a:rPr>
              <a:t>L</a:t>
            </a:r>
            <a:r>
              <a:rPr dirty="0" sz="4000" spc="155" b="1">
                <a:solidFill>
                  <a:srgbClr val="FFB000"/>
                </a:solidFill>
                <a:latin typeface="Trebuchet MS"/>
                <a:cs typeface="Trebuchet MS"/>
              </a:rPr>
              <a:t>e</a:t>
            </a:r>
            <a:r>
              <a:rPr dirty="0" sz="4000" spc="580" b="1">
                <a:solidFill>
                  <a:srgbClr val="FFB000"/>
                </a:solidFill>
                <a:latin typeface="Trebuchet MS"/>
                <a:cs typeface="Trebuchet MS"/>
              </a:rPr>
              <a:t>a</a:t>
            </a:r>
            <a:r>
              <a:rPr dirty="0" sz="4000" spc="10" b="1">
                <a:solidFill>
                  <a:srgbClr val="FFB000"/>
                </a:solidFill>
                <a:latin typeface="Trebuchet MS"/>
                <a:cs typeface="Trebuchet MS"/>
              </a:rPr>
              <a:t>f</a:t>
            </a:r>
            <a:r>
              <a:rPr dirty="0" sz="4000" spc="-445" b="1">
                <a:solidFill>
                  <a:srgbClr val="FFB000"/>
                </a:solidFill>
                <a:latin typeface="Trebuchet MS"/>
                <a:cs typeface="Trebuchet MS"/>
              </a:rPr>
              <a:t> </a:t>
            </a:r>
            <a:r>
              <a:rPr dirty="0" sz="4000" spc="290" b="1">
                <a:solidFill>
                  <a:srgbClr val="FFB000"/>
                </a:solidFill>
                <a:latin typeface="Trebuchet MS"/>
                <a:cs typeface="Trebuchet MS"/>
              </a:rPr>
              <a:t>B</a:t>
            </a:r>
            <a:r>
              <a:rPr dirty="0" sz="4000" spc="45" b="1">
                <a:solidFill>
                  <a:srgbClr val="FFB000"/>
                </a:solidFill>
                <a:latin typeface="Trebuchet MS"/>
                <a:cs typeface="Trebuchet MS"/>
              </a:rPr>
              <a:t>l</a:t>
            </a:r>
            <a:r>
              <a:rPr dirty="0" sz="4000" spc="30" b="1">
                <a:solidFill>
                  <a:srgbClr val="FFB000"/>
                </a:solidFill>
                <a:latin typeface="Trebuchet MS"/>
                <a:cs typeface="Trebuchet MS"/>
              </a:rPr>
              <a:t>i</a:t>
            </a:r>
            <a:r>
              <a:rPr dirty="0" sz="4000" spc="700" b="1">
                <a:solidFill>
                  <a:srgbClr val="FFB000"/>
                </a:solidFill>
                <a:latin typeface="Trebuchet MS"/>
                <a:cs typeface="Trebuchet MS"/>
              </a:rPr>
              <a:t>g</a:t>
            </a:r>
            <a:r>
              <a:rPr dirty="0" sz="4000" spc="360" b="1">
                <a:solidFill>
                  <a:srgbClr val="FFB000"/>
                </a:solidFill>
                <a:latin typeface="Trebuchet MS"/>
                <a:cs typeface="Trebuchet MS"/>
              </a:rPr>
              <a:t>h</a:t>
            </a:r>
            <a:r>
              <a:rPr dirty="0" sz="4000" spc="95" b="1">
                <a:solidFill>
                  <a:srgbClr val="FFB000"/>
                </a:solidFill>
                <a:latin typeface="Trebuchet MS"/>
                <a:cs typeface="Trebuchet MS"/>
              </a:rPr>
              <a:t>t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41797" y="7426838"/>
            <a:ext cx="3004820" cy="6343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290" b="1">
                <a:solidFill>
                  <a:srgbClr val="FFB000"/>
                </a:solidFill>
                <a:latin typeface="Trebuchet MS"/>
                <a:cs typeface="Trebuchet MS"/>
              </a:rPr>
              <a:t>B</a:t>
            </a:r>
            <a:r>
              <a:rPr dirty="0" sz="4000" spc="70" b="1">
                <a:solidFill>
                  <a:srgbClr val="FFB000"/>
                </a:solidFill>
                <a:latin typeface="Trebuchet MS"/>
                <a:cs typeface="Trebuchet MS"/>
              </a:rPr>
              <a:t>r</a:t>
            </a:r>
            <a:r>
              <a:rPr dirty="0" sz="4000" spc="270" b="1">
                <a:solidFill>
                  <a:srgbClr val="FFB000"/>
                </a:solidFill>
                <a:latin typeface="Trebuchet MS"/>
                <a:cs typeface="Trebuchet MS"/>
              </a:rPr>
              <a:t>o</a:t>
            </a:r>
            <a:r>
              <a:rPr dirty="0" sz="4000" spc="395" b="1">
                <a:solidFill>
                  <a:srgbClr val="FFB000"/>
                </a:solidFill>
                <a:latin typeface="Trebuchet MS"/>
                <a:cs typeface="Trebuchet MS"/>
              </a:rPr>
              <a:t>w</a:t>
            </a:r>
            <a:r>
              <a:rPr dirty="0" sz="4000" spc="375" b="1">
                <a:solidFill>
                  <a:srgbClr val="FFB000"/>
                </a:solidFill>
                <a:latin typeface="Trebuchet MS"/>
                <a:cs typeface="Trebuchet MS"/>
              </a:rPr>
              <a:t>n</a:t>
            </a:r>
            <a:r>
              <a:rPr dirty="0" sz="4000" spc="-445" b="1">
                <a:solidFill>
                  <a:srgbClr val="FFB000"/>
                </a:solidFill>
                <a:latin typeface="Trebuchet MS"/>
                <a:cs typeface="Trebuchet MS"/>
              </a:rPr>
              <a:t> </a:t>
            </a:r>
            <a:r>
              <a:rPr dirty="0" sz="4000" spc="425" b="1">
                <a:solidFill>
                  <a:srgbClr val="FFB000"/>
                </a:solidFill>
                <a:latin typeface="Trebuchet MS"/>
                <a:cs typeface="Trebuchet MS"/>
              </a:rPr>
              <a:t>S</a:t>
            </a:r>
            <a:r>
              <a:rPr dirty="0" sz="4000" spc="380" b="1">
                <a:solidFill>
                  <a:srgbClr val="FFB000"/>
                </a:solidFill>
                <a:latin typeface="Trebuchet MS"/>
                <a:cs typeface="Trebuchet MS"/>
              </a:rPr>
              <a:t>p</a:t>
            </a:r>
            <a:r>
              <a:rPr dirty="0" sz="4000" spc="270" b="1">
                <a:solidFill>
                  <a:srgbClr val="FFB000"/>
                </a:solidFill>
                <a:latin typeface="Trebuchet MS"/>
                <a:cs typeface="Trebuchet MS"/>
              </a:rPr>
              <a:t>o</a:t>
            </a:r>
            <a:r>
              <a:rPr dirty="0" sz="4000" spc="95" b="1">
                <a:solidFill>
                  <a:srgbClr val="FFB000"/>
                </a:solidFill>
                <a:latin typeface="Trebuchet MS"/>
                <a:cs typeface="Trebuchet MS"/>
              </a:rPr>
              <a:t>t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682802" y="7426838"/>
            <a:ext cx="2635250" cy="6343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254" b="1">
                <a:solidFill>
                  <a:srgbClr val="FFB000"/>
                </a:solidFill>
                <a:latin typeface="Trebuchet MS"/>
                <a:cs typeface="Trebuchet MS"/>
              </a:rPr>
              <a:t>L</a:t>
            </a:r>
            <a:r>
              <a:rPr dirty="0" sz="4000" spc="155" b="1">
                <a:solidFill>
                  <a:srgbClr val="FFB000"/>
                </a:solidFill>
                <a:latin typeface="Trebuchet MS"/>
                <a:cs typeface="Trebuchet MS"/>
              </a:rPr>
              <a:t>e</a:t>
            </a:r>
            <a:r>
              <a:rPr dirty="0" sz="4000" spc="580" b="1">
                <a:solidFill>
                  <a:srgbClr val="FFB000"/>
                </a:solidFill>
                <a:latin typeface="Trebuchet MS"/>
                <a:cs typeface="Trebuchet MS"/>
              </a:rPr>
              <a:t>a</a:t>
            </a:r>
            <a:r>
              <a:rPr dirty="0" sz="4000" spc="10" b="1">
                <a:solidFill>
                  <a:srgbClr val="FFB000"/>
                </a:solidFill>
                <a:latin typeface="Trebuchet MS"/>
                <a:cs typeface="Trebuchet MS"/>
              </a:rPr>
              <a:t>f</a:t>
            </a:r>
            <a:r>
              <a:rPr dirty="0" sz="4000" spc="-445" b="1">
                <a:solidFill>
                  <a:srgbClr val="FFB000"/>
                </a:solidFill>
                <a:latin typeface="Trebuchet MS"/>
                <a:cs typeface="Trebuchet MS"/>
              </a:rPr>
              <a:t> </a:t>
            </a:r>
            <a:r>
              <a:rPr dirty="0" sz="4000" spc="425" b="1">
                <a:solidFill>
                  <a:srgbClr val="FFB000"/>
                </a:solidFill>
                <a:latin typeface="Trebuchet MS"/>
                <a:cs typeface="Trebuchet MS"/>
              </a:rPr>
              <a:t>S</a:t>
            </a:r>
            <a:r>
              <a:rPr dirty="0" sz="4000" spc="815" b="1">
                <a:solidFill>
                  <a:srgbClr val="FFB000"/>
                </a:solidFill>
                <a:latin typeface="Trebuchet MS"/>
                <a:cs typeface="Trebuchet MS"/>
              </a:rPr>
              <a:t>m</a:t>
            </a:r>
            <a:r>
              <a:rPr dirty="0" sz="4000" spc="370" b="1">
                <a:solidFill>
                  <a:srgbClr val="FFB000"/>
                </a:solidFill>
                <a:latin typeface="Trebuchet MS"/>
                <a:cs typeface="Trebuchet MS"/>
              </a:rPr>
              <a:t>u</a:t>
            </a:r>
            <a:r>
              <a:rPr dirty="0" sz="4000" spc="95" b="1">
                <a:solidFill>
                  <a:srgbClr val="FFB000"/>
                </a:solidFill>
                <a:latin typeface="Trebuchet MS"/>
                <a:cs typeface="Trebuchet MS"/>
              </a:rPr>
              <a:t>t</a:t>
            </a:r>
            <a:endParaRPr sz="4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9154" y="3325738"/>
            <a:ext cx="3763454" cy="376383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92496" y="3325738"/>
            <a:ext cx="3763831" cy="3763831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028687" y="608761"/>
            <a:ext cx="16235044" cy="1981200"/>
          </a:xfrm>
          <a:custGeom>
            <a:avLst/>
            <a:gdLst/>
            <a:ahLst/>
            <a:cxnLst/>
            <a:rect l="l" t="t" r="r" b="b"/>
            <a:pathLst>
              <a:path w="16235044" h="1981200">
                <a:moveTo>
                  <a:pt x="16234652" y="990600"/>
                </a:moveTo>
                <a:lnTo>
                  <a:pt x="16233509" y="942606"/>
                </a:lnTo>
                <a:lnTo>
                  <a:pt x="16230118" y="895197"/>
                </a:lnTo>
                <a:lnTo>
                  <a:pt x="16224530" y="848436"/>
                </a:lnTo>
                <a:lnTo>
                  <a:pt x="16216795" y="802360"/>
                </a:lnTo>
                <a:lnTo>
                  <a:pt x="16206966" y="757047"/>
                </a:lnTo>
                <a:lnTo>
                  <a:pt x="16195091" y="712508"/>
                </a:lnTo>
                <a:lnTo>
                  <a:pt x="16181223" y="668832"/>
                </a:lnTo>
                <a:lnTo>
                  <a:pt x="16165424" y="626059"/>
                </a:lnTo>
                <a:lnTo>
                  <a:pt x="16147733" y="584225"/>
                </a:lnTo>
                <a:lnTo>
                  <a:pt x="16128200" y="543407"/>
                </a:lnTo>
                <a:lnTo>
                  <a:pt x="16106902" y="503643"/>
                </a:lnTo>
                <a:lnTo>
                  <a:pt x="16083864" y="464985"/>
                </a:lnTo>
                <a:lnTo>
                  <a:pt x="16059138" y="427482"/>
                </a:lnTo>
                <a:lnTo>
                  <a:pt x="16032798" y="391198"/>
                </a:lnTo>
                <a:lnTo>
                  <a:pt x="16004870" y="356184"/>
                </a:lnTo>
                <a:lnTo>
                  <a:pt x="15975432" y="322478"/>
                </a:lnTo>
                <a:lnTo>
                  <a:pt x="15944520" y="290144"/>
                </a:lnTo>
                <a:lnTo>
                  <a:pt x="15912173" y="259232"/>
                </a:lnTo>
                <a:lnTo>
                  <a:pt x="15878480" y="229781"/>
                </a:lnTo>
                <a:lnTo>
                  <a:pt x="15843453" y="201866"/>
                </a:lnTo>
                <a:lnTo>
                  <a:pt x="15807170" y="175514"/>
                </a:lnTo>
                <a:lnTo>
                  <a:pt x="15769679" y="150799"/>
                </a:lnTo>
                <a:lnTo>
                  <a:pt x="15731020" y="127762"/>
                </a:lnTo>
                <a:lnTo>
                  <a:pt x="15691257" y="106451"/>
                </a:lnTo>
                <a:lnTo>
                  <a:pt x="15650426" y="86931"/>
                </a:lnTo>
                <a:lnTo>
                  <a:pt x="15608605" y="69240"/>
                </a:lnTo>
                <a:lnTo>
                  <a:pt x="15565831" y="53428"/>
                </a:lnTo>
                <a:lnTo>
                  <a:pt x="15522143" y="39573"/>
                </a:lnTo>
                <a:lnTo>
                  <a:pt x="15477617" y="27698"/>
                </a:lnTo>
                <a:lnTo>
                  <a:pt x="15432291" y="17868"/>
                </a:lnTo>
                <a:lnTo>
                  <a:pt x="15386215" y="10134"/>
                </a:lnTo>
                <a:lnTo>
                  <a:pt x="15348103" y="5575"/>
                </a:lnTo>
                <a:lnTo>
                  <a:pt x="15348103" y="0"/>
                </a:lnTo>
                <a:lnTo>
                  <a:pt x="15244052" y="0"/>
                </a:lnTo>
                <a:lnTo>
                  <a:pt x="990600" y="0"/>
                </a:lnTo>
                <a:lnTo>
                  <a:pt x="879627" y="0"/>
                </a:lnTo>
                <a:lnTo>
                  <a:pt x="879627" y="6400"/>
                </a:lnTo>
                <a:lnTo>
                  <a:pt x="802373" y="17868"/>
                </a:lnTo>
                <a:lnTo>
                  <a:pt x="757047" y="27698"/>
                </a:lnTo>
                <a:lnTo>
                  <a:pt x="712508" y="39573"/>
                </a:lnTo>
                <a:lnTo>
                  <a:pt x="668832" y="53428"/>
                </a:lnTo>
                <a:lnTo>
                  <a:pt x="626059" y="69240"/>
                </a:lnTo>
                <a:lnTo>
                  <a:pt x="584225" y="86931"/>
                </a:lnTo>
                <a:lnTo>
                  <a:pt x="543407" y="106451"/>
                </a:lnTo>
                <a:lnTo>
                  <a:pt x="503643" y="127762"/>
                </a:lnTo>
                <a:lnTo>
                  <a:pt x="464985" y="150799"/>
                </a:lnTo>
                <a:lnTo>
                  <a:pt x="427494" y="175514"/>
                </a:lnTo>
                <a:lnTo>
                  <a:pt x="391210" y="201866"/>
                </a:lnTo>
                <a:lnTo>
                  <a:pt x="356184" y="229781"/>
                </a:lnTo>
                <a:lnTo>
                  <a:pt x="322478" y="259232"/>
                </a:lnTo>
                <a:lnTo>
                  <a:pt x="290144" y="290144"/>
                </a:lnTo>
                <a:lnTo>
                  <a:pt x="259232" y="322478"/>
                </a:lnTo>
                <a:lnTo>
                  <a:pt x="229781" y="356184"/>
                </a:lnTo>
                <a:lnTo>
                  <a:pt x="201866" y="391198"/>
                </a:lnTo>
                <a:lnTo>
                  <a:pt x="175514" y="427482"/>
                </a:lnTo>
                <a:lnTo>
                  <a:pt x="150799" y="464985"/>
                </a:lnTo>
                <a:lnTo>
                  <a:pt x="127762" y="503643"/>
                </a:lnTo>
                <a:lnTo>
                  <a:pt x="106451" y="543407"/>
                </a:lnTo>
                <a:lnTo>
                  <a:pt x="86931" y="584225"/>
                </a:lnTo>
                <a:lnTo>
                  <a:pt x="69240" y="626059"/>
                </a:lnTo>
                <a:lnTo>
                  <a:pt x="53441" y="668832"/>
                </a:lnTo>
                <a:lnTo>
                  <a:pt x="39573" y="712508"/>
                </a:lnTo>
                <a:lnTo>
                  <a:pt x="27698" y="757047"/>
                </a:lnTo>
                <a:lnTo>
                  <a:pt x="17868" y="802360"/>
                </a:lnTo>
                <a:lnTo>
                  <a:pt x="10134" y="848436"/>
                </a:lnTo>
                <a:lnTo>
                  <a:pt x="4546" y="895197"/>
                </a:lnTo>
                <a:lnTo>
                  <a:pt x="1143" y="942606"/>
                </a:lnTo>
                <a:lnTo>
                  <a:pt x="0" y="990600"/>
                </a:lnTo>
                <a:lnTo>
                  <a:pt x="1143" y="1038593"/>
                </a:lnTo>
                <a:lnTo>
                  <a:pt x="4546" y="1086002"/>
                </a:lnTo>
                <a:lnTo>
                  <a:pt x="10134" y="1132763"/>
                </a:lnTo>
                <a:lnTo>
                  <a:pt x="17868" y="1178839"/>
                </a:lnTo>
                <a:lnTo>
                  <a:pt x="27698" y="1224165"/>
                </a:lnTo>
                <a:lnTo>
                  <a:pt x="39573" y="1268691"/>
                </a:lnTo>
                <a:lnTo>
                  <a:pt x="53441" y="1312379"/>
                </a:lnTo>
                <a:lnTo>
                  <a:pt x="69240" y="1355153"/>
                </a:lnTo>
                <a:lnTo>
                  <a:pt x="86931" y="1396974"/>
                </a:lnTo>
                <a:lnTo>
                  <a:pt x="106451" y="1437805"/>
                </a:lnTo>
                <a:lnTo>
                  <a:pt x="127762" y="1477568"/>
                </a:lnTo>
                <a:lnTo>
                  <a:pt x="150799" y="1516227"/>
                </a:lnTo>
                <a:lnTo>
                  <a:pt x="175514" y="1553718"/>
                </a:lnTo>
                <a:lnTo>
                  <a:pt x="201866" y="1590001"/>
                </a:lnTo>
                <a:lnTo>
                  <a:pt x="229781" y="1625028"/>
                </a:lnTo>
                <a:lnTo>
                  <a:pt x="259232" y="1658721"/>
                </a:lnTo>
                <a:lnTo>
                  <a:pt x="290144" y="1691068"/>
                </a:lnTo>
                <a:lnTo>
                  <a:pt x="322478" y="1721980"/>
                </a:lnTo>
                <a:lnTo>
                  <a:pt x="356184" y="1751418"/>
                </a:lnTo>
                <a:lnTo>
                  <a:pt x="391210" y="1779346"/>
                </a:lnTo>
                <a:lnTo>
                  <a:pt x="427494" y="1805686"/>
                </a:lnTo>
                <a:lnTo>
                  <a:pt x="464985" y="1830412"/>
                </a:lnTo>
                <a:lnTo>
                  <a:pt x="503643" y="1853450"/>
                </a:lnTo>
                <a:lnTo>
                  <a:pt x="543407" y="1874761"/>
                </a:lnTo>
                <a:lnTo>
                  <a:pt x="584225" y="1894281"/>
                </a:lnTo>
                <a:lnTo>
                  <a:pt x="626059" y="1911972"/>
                </a:lnTo>
                <a:lnTo>
                  <a:pt x="668832" y="1927771"/>
                </a:lnTo>
                <a:lnTo>
                  <a:pt x="712508" y="1941639"/>
                </a:lnTo>
                <a:lnTo>
                  <a:pt x="757047" y="1953514"/>
                </a:lnTo>
                <a:lnTo>
                  <a:pt x="802373" y="1963343"/>
                </a:lnTo>
                <a:lnTo>
                  <a:pt x="848436" y="1971078"/>
                </a:lnTo>
                <a:lnTo>
                  <a:pt x="879627" y="1974811"/>
                </a:lnTo>
                <a:lnTo>
                  <a:pt x="879627" y="1981200"/>
                </a:lnTo>
                <a:lnTo>
                  <a:pt x="990600" y="1981200"/>
                </a:lnTo>
                <a:lnTo>
                  <a:pt x="15244052" y="1981200"/>
                </a:lnTo>
                <a:lnTo>
                  <a:pt x="15348103" y="1981200"/>
                </a:lnTo>
                <a:lnTo>
                  <a:pt x="15348103" y="1975637"/>
                </a:lnTo>
                <a:lnTo>
                  <a:pt x="15386215" y="1971078"/>
                </a:lnTo>
                <a:lnTo>
                  <a:pt x="15432291" y="1963343"/>
                </a:lnTo>
                <a:lnTo>
                  <a:pt x="15477617" y="1953514"/>
                </a:lnTo>
                <a:lnTo>
                  <a:pt x="15522143" y="1941639"/>
                </a:lnTo>
                <a:lnTo>
                  <a:pt x="15565831" y="1927771"/>
                </a:lnTo>
                <a:lnTo>
                  <a:pt x="15608605" y="1911972"/>
                </a:lnTo>
                <a:lnTo>
                  <a:pt x="15650426" y="1894281"/>
                </a:lnTo>
                <a:lnTo>
                  <a:pt x="15691257" y="1874761"/>
                </a:lnTo>
                <a:lnTo>
                  <a:pt x="15731020" y="1853450"/>
                </a:lnTo>
                <a:lnTo>
                  <a:pt x="15769679" y="1830412"/>
                </a:lnTo>
                <a:lnTo>
                  <a:pt x="15807170" y="1805686"/>
                </a:lnTo>
                <a:lnTo>
                  <a:pt x="15843453" y="1779346"/>
                </a:lnTo>
                <a:lnTo>
                  <a:pt x="15878480" y="1751418"/>
                </a:lnTo>
                <a:lnTo>
                  <a:pt x="15912173" y="1721980"/>
                </a:lnTo>
                <a:lnTo>
                  <a:pt x="15944520" y="1691068"/>
                </a:lnTo>
                <a:lnTo>
                  <a:pt x="15975432" y="1658721"/>
                </a:lnTo>
                <a:lnTo>
                  <a:pt x="16004870" y="1625028"/>
                </a:lnTo>
                <a:lnTo>
                  <a:pt x="16032798" y="1590001"/>
                </a:lnTo>
                <a:lnTo>
                  <a:pt x="16059138" y="1553718"/>
                </a:lnTo>
                <a:lnTo>
                  <a:pt x="16083864" y="1516227"/>
                </a:lnTo>
                <a:lnTo>
                  <a:pt x="16106902" y="1477568"/>
                </a:lnTo>
                <a:lnTo>
                  <a:pt x="16128200" y="1437805"/>
                </a:lnTo>
                <a:lnTo>
                  <a:pt x="16147733" y="1396974"/>
                </a:lnTo>
                <a:lnTo>
                  <a:pt x="16165424" y="1355153"/>
                </a:lnTo>
                <a:lnTo>
                  <a:pt x="16181223" y="1312379"/>
                </a:lnTo>
                <a:lnTo>
                  <a:pt x="16195091" y="1268691"/>
                </a:lnTo>
                <a:lnTo>
                  <a:pt x="16206966" y="1224165"/>
                </a:lnTo>
                <a:lnTo>
                  <a:pt x="16216795" y="1178839"/>
                </a:lnTo>
                <a:lnTo>
                  <a:pt x="16224530" y="1132763"/>
                </a:lnTo>
                <a:lnTo>
                  <a:pt x="16230118" y="1086002"/>
                </a:lnTo>
                <a:lnTo>
                  <a:pt x="16233509" y="1038593"/>
                </a:lnTo>
                <a:lnTo>
                  <a:pt x="16234652" y="990600"/>
                </a:lnTo>
                <a:close/>
              </a:path>
            </a:pathLst>
          </a:custGeom>
          <a:solidFill>
            <a:srgbClr val="0026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863" y="8916181"/>
            <a:ext cx="6673850" cy="1370965"/>
          </a:xfrm>
          <a:custGeom>
            <a:avLst/>
            <a:gdLst/>
            <a:ahLst/>
            <a:cxnLst/>
            <a:rect l="l" t="t" r="r" b="b"/>
            <a:pathLst>
              <a:path w="6673850" h="1370965">
                <a:moveTo>
                  <a:pt x="6096419" y="577669"/>
                </a:moveTo>
                <a:lnTo>
                  <a:pt x="6064021" y="577669"/>
                </a:lnTo>
                <a:lnTo>
                  <a:pt x="6640295" y="1370818"/>
                </a:lnTo>
                <a:lnTo>
                  <a:pt x="6673646" y="1370818"/>
                </a:lnTo>
                <a:lnTo>
                  <a:pt x="6096419" y="577669"/>
                </a:lnTo>
                <a:close/>
              </a:path>
              <a:path w="6673850" h="1370965">
                <a:moveTo>
                  <a:pt x="2752802" y="0"/>
                </a:moveTo>
                <a:lnTo>
                  <a:pt x="0" y="0"/>
                </a:lnTo>
                <a:lnTo>
                  <a:pt x="0" y="25237"/>
                </a:lnTo>
                <a:lnTo>
                  <a:pt x="2741577" y="25237"/>
                </a:lnTo>
                <a:lnTo>
                  <a:pt x="3305607" y="563648"/>
                </a:lnTo>
                <a:lnTo>
                  <a:pt x="2741577" y="1102058"/>
                </a:lnTo>
                <a:lnTo>
                  <a:pt x="0" y="1102058"/>
                </a:lnTo>
                <a:lnTo>
                  <a:pt x="0" y="1130100"/>
                </a:lnTo>
                <a:lnTo>
                  <a:pt x="2752802" y="1130100"/>
                </a:lnTo>
                <a:lnTo>
                  <a:pt x="3328056" y="577669"/>
                </a:lnTo>
                <a:lnTo>
                  <a:pt x="6096419" y="577669"/>
                </a:lnTo>
                <a:lnTo>
                  <a:pt x="6078052" y="552431"/>
                </a:lnTo>
                <a:lnTo>
                  <a:pt x="3328056" y="552431"/>
                </a:lnTo>
                <a:lnTo>
                  <a:pt x="2752802" y="0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98080" y="8916181"/>
            <a:ext cx="6675120" cy="1370965"/>
          </a:xfrm>
          <a:custGeom>
            <a:avLst/>
            <a:gdLst/>
            <a:ahLst/>
            <a:cxnLst/>
            <a:rect l="l" t="t" r="r" b="b"/>
            <a:pathLst>
              <a:path w="6675119" h="1370965">
                <a:moveTo>
                  <a:pt x="3922251" y="1128165"/>
                </a:moveTo>
                <a:lnTo>
                  <a:pt x="6675054" y="1128165"/>
                </a:lnTo>
                <a:lnTo>
                  <a:pt x="6675054" y="1102927"/>
                </a:lnTo>
                <a:lnTo>
                  <a:pt x="3933476" y="1102927"/>
                </a:lnTo>
                <a:lnTo>
                  <a:pt x="3369446" y="564517"/>
                </a:lnTo>
                <a:lnTo>
                  <a:pt x="3933476" y="23303"/>
                </a:lnTo>
                <a:lnTo>
                  <a:pt x="6675054" y="23303"/>
                </a:lnTo>
                <a:lnTo>
                  <a:pt x="6675054" y="0"/>
                </a:lnTo>
                <a:lnTo>
                  <a:pt x="3920237" y="0"/>
                </a:lnTo>
                <a:lnTo>
                  <a:pt x="3346997" y="550496"/>
                </a:lnTo>
                <a:lnTo>
                  <a:pt x="597001" y="550496"/>
                </a:lnTo>
                <a:lnTo>
                  <a:pt x="578634" y="575734"/>
                </a:lnTo>
                <a:lnTo>
                  <a:pt x="3346997" y="575734"/>
                </a:lnTo>
                <a:lnTo>
                  <a:pt x="3922251" y="1128165"/>
                </a:lnTo>
                <a:close/>
              </a:path>
              <a:path w="6675119" h="1370965">
                <a:moveTo>
                  <a:pt x="0" y="1370818"/>
                </a:moveTo>
                <a:lnTo>
                  <a:pt x="35252" y="1370818"/>
                </a:lnTo>
                <a:lnTo>
                  <a:pt x="611032" y="575734"/>
                </a:lnTo>
                <a:lnTo>
                  <a:pt x="578634" y="575734"/>
                </a:lnTo>
                <a:lnTo>
                  <a:pt x="0" y="1370818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440"/>
              <a:t>P</a:t>
            </a:r>
            <a:r>
              <a:rPr dirty="0" spc="1325"/>
              <a:t>a</a:t>
            </a:r>
            <a:r>
              <a:rPr dirty="0" spc="890"/>
              <a:t>dd</a:t>
            </a:r>
            <a:r>
              <a:rPr dirty="0" spc="1090"/>
              <a:t>y</a:t>
            </a:r>
            <a:r>
              <a:rPr dirty="0" spc="-994"/>
              <a:t> </a:t>
            </a:r>
            <a:r>
              <a:rPr dirty="0" spc="830"/>
              <a:t>D</a:t>
            </a:r>
            <a:r>
              <a:rPr dirty="0" spc="85"/>
              <a:t>i</a:t>
            </a:r>
            <a:r>
              <a:rPr dirty="0" spc="1235"/>
              <a:t>s</a:t>
            </a:r>
            <a:r>
              <a:rPr dirty="0" spc="370"/>
              <a:t>e</a:t>
            </a:r>
            <a:r>
              <a:rPr dirty="0" spc="1325"/>
              <a:t>a</a:t>
            </a:r>
            <a:r>
              <a:rPr dirty="0" spc="1235"/>
              <a:t>s</a:t>
            </a:r>
            <a:r>
              <a:rPr dirty="0" spc="370"/>
              <a:t>e</a:t>
            </a:r>
            <a:r>
              <a:rPr dirty="0" spc="1235"/>
              <a:t>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66827" y="7426841"/>
            <a:ext cx="1369060" cy="6343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290" b="1">
                <a:solidFill>
                  <a:srgbClr val="FFB000"/>
                </a:solidFill>
                <a:latin typeface="Trebuchet MS"/>
                <a:cs typeface="Trebuchet MS"/>
              </a:rPr>
              <a:t>B</a:t>
            </a:r>
            <a:r>
              <a:rPr dirty="0" sz="4000" spc="45" b="1">
                <a:solidFill>
                  <a:srgbClr val="FFB000"/>
                </a:solidFill>
                <a:latin typeface="Trebuchet MS"/>
                <a:cs typeface="Trebuchet MS"/>
              </a:rPr>
              <a:t>l</a:t>
            </a:r>
            <a:r>
              <a:rPr dirty="0" sz="4000" spc="580" b="1">
                <a:solidFill>
                  <a:srgbClr val="FFB000"/>
                </a:solidFill>
                <a:latin typeface="Trebuchet MS"/>
                <a:cs typeface="Trebuchet MS"/>
              </a:rPr>
              <a:t>a</a:t>
            </a:r>
            <a:r>
              <a:rPr dirty="0" sz="4000" spc="540" b="1">
                <a:solidFill>
                  <a:srgbClr val="FFB000"/>
                </a:solidFill>
                <a:latin typeface="Trebuchet MS"/>
                <a:cs typeface="Trebuchet MS"/>
              </a:rPr>
              <a:t>s</a:t>
            </a:r>
            <a:r>
              <a:rPr dirty="0" sz="4000" spc="95" b="1">
                <a:solidFill>
                  <a:srgbClr val="FFB000"/>
                </a:solidFill>
                <a:latin typeface="Trebuchet MS"/>
                <a:cs typeface="Trebuchet MS"/>
              </a:rPr>
              <a:t>t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13498" y="7426841"/>
            <a:ext cx="1922145" cy="6343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290" b="1">
                <a:solidFill>
                  <a:srgbClr val="FFB000"/>
                </a:solidFill>
                <a:latin typeface="Trebuchet MS"/>
                <a:cs typeface="Trebuchet MS"/>
              </a:rPr>
              <a:t>Tungro</a:t>
            </a:r>
            <a:endParaRPr sz="4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863" y="8916179"/>
            <a:ext cx="6673850" cy="1370965"/>
          </a:xfrm>
          <a:custGeom>
            <a:avLst/>
            <a:gdLst/>
            <a:ahLst/>
            <a:cxnLst/>
            <a:rect l="l" t="t" r="r" b="b"/>
            <a:pathLst>
              <a:path w="6673850" h="1370965">
                <a:moveTo>
                  <a:pt x="2752802" y="0"/>
                </a:moveTo>
                <a:lnTo>
                  <a:pt x="0" y="0"/>
                </a:lnTo>
                <a:lnTo>
                  <a:pt x="0" y="25237"/>
                </a:lnTo>
                <a:lnTo>
                  <a:pt x="2741577" y="25237"/>
                </a:lnTo>
                <a:lnTo>
                  <a:pt x="3305607" y="563648"/>
                </a:lnTo>
                <a:lnTo>
                  <a:pt x="2741577" y="1102058"/>
                </a:lnTo>
                <a:lnTo>
                  <a:pt x="0" y="1102058"/>
                </a:lnTo>
                <a:lnTo>
                  <a:pt x="0" y="1130100"/>
                </a:lnTo>
                <a:lnTo>
                  <a:pt x="2752802" y="1130100"/>
                </a:lnTo>
                <a:lnTo>
                  <a:pt x="3328056" y="577669"/>
                </a:lnTo>
                <a:lnTo>
                  <a:pt x="6064021" y="577669"/>
                </a:lnTo>
                <a:lnTo>
                  <a:pt x="6640296" y="1370819"/>
                </a:lnTo>
                <a:lnTo>
                  <a:pt x="6673647" y="1370819"/>
                </a:lnTo>
                <a:lnTo>
                  <a:pt x="6078052" y="552431"/>
                </a:lnTo>
                <a:lnTo>
                  <a:pt x="3328056" y="552431"/>
                </a:lnTo>
                <a:lnTo>
                  <a:pt x="2752802" y="0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598079" y="8916179"/>
            <a:ext cx="6675120" cy="1370965"/>
          </a:xfrm>
          <a:custGeom>
            <a:avLst/>
            <a:gdLst/>
            <a:ahLst/>
            <a:cxnLst/>
            <a:rect l="l" t="t" r="r" b="b"/>
            <a:pathLst>
              <a:path w="6675119" h="1370965">
                <a:moveTo>
                  <a:pt x="3922253" y="1128165"/>
                </a:moveTo>
                <a:lnTo>
                  <a:pt x="6675055" y="1128165"/>
                </a:lnTo>
                <a:lnTo>
                  <a:pt x="6675055" y="1102927"/>
                </a:lnTo>
                <a:lnTo>
                  <a:pt x="3933477" y="1102927"/>
                </a:lnTo>
                <a:lnTo>
                  <a:pt x="3369447" y="564517"/>
                </a:lnTo>
                <a:lnTo>
                  <a:pt x="3933477" y="23303"/>
                </a:lnTo>
                <a:lnTo>
                  <a:pt x="6675055" y="23303"/>
                </a:lnTo>
                <a:lnTo>
                  <a:pt x="6675055" y="0"/>
                </a:lnTo>
                <a:lnTo>
                  <a:pt x="3920238" y="0"/>
                </a:lnTo>
                <a:lnTo>
                  <a:pt x="3346998" y="550496"/>
                </a:lnTo>
                <a:lnTo>
                  <a:pt x="597002" y="550496"/>
                </a:lnTo>
                <a:lnTo>
                  <a:pt x="578635" y="575734"/>
                </a:lnTo>
                <a:lnTo>
                  <a:pt x="3346998" y="575734"/>
                </a:lnTo>
                <a:lnTo>
                  <a:pt x="3922253" y="1128165"/>
                </a:lnTo>
                <a:close/>
              </a:path>
              <a:path w="6675119" h="1370965">
                <a:moveTo>
                  <a:pt x="0" y="1370820"/>
                </a:moveTo>
                <a:lnTo>
                  <a:pt x="35252" y="1370820"/>
                </a:lnTo>
                <a:lnTo>
                  <a:pt x="611033" y="575734"/>
                </a:lnTo>
                <a:lnTo>
                  <a:pt x="578635" y="575734"/>
                </a:lnTo>
                <a:lnTo>
                  <a:pt x="0" y="1370820"/>
                </a:lnTo>
                <a:close/>
              </a:path>
            </a:pathLst>
          </a:custGeom>
          <a:solidFill>
            <a:srgbClr val="000000">
              <a:alpha val="68629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2605" y="2967811"/>
            <a:ext cx="2164135" cy="8172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8904" y="5360729"/>
            <a:ext cx="1528994" cy="152899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73132" y="5360729"/>
            <a:ext cx="1528994" cy="152899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52159" y="5360729"/>
            <a:ext cx="1528994" cy="152899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349899" y="5360729"/>
            <a:ext cx="1628659" cy="162882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607371" y="5360729"/>
            <a:ext cx="1628822" cy="162882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93798" y="5360729"/>
            <a:ext cx="1528993" cy="152899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192254" y="5360729"/>
            <a:ext cx="1528993" cy="152899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642521" y="3171934"/>
            <a:ext cx="3689485" cy="536863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351958" y="486446"/>
            <a:ext cx="5584190" cy="1003300"/>
          </a:xfrm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6400" spc="705"/>
              <a:t>S</a:t>
            </a:r>
            <a:r>
              <a:rPr dirty="0" sz="6400" spc="615"/>
              <a:t>u</a:t>
            </a:r>
            <a:r>
              <a:rPr dirty="0" sz="6400" spc="1340"/>
              <a:t>m</a:t>
            </a:r>
            <a:r>
              <a:rPr dirty="0" sz="6400" spc="640"/>
              <a:t>b</a:t>
            </a:r>
            <a:r>
              <a:rPr dirty="0" sz="6400" spc="270"/>
              <a:t>e</a:t>
            </a:r>
            <a:r>
              <a:rPr dirty="0" sz="6400" spc="130"/>
              <a:t>r</a:t>
            </a:r>
            <a:r>
              <a:rPr dirty="0" sz="6400" spc="-705"/>
              <a:t> </a:t>
            </a:r>
            <a:r>
              <a:rPr dirty="0" sz="6400" spc="600"/>
              <a:t>D</a:t>
            </a:r>
            <a:r>
              <a:rPr dirty="0" sz="6400" spc="950"/>
              <a:t>a</a:t>
            </a:r>
            <a:r>
              <a:rPr dirty="0" sz="6400" spc="160"/>
              <a:t>t</a:t>
            </a:r>
            <a:r>
              <a:rPr dirty="0" sz="6400" spc="950"/>
              <a:t>a</a:t>
            </a:r>
            <a:endParaRPr sz="6400"/>
          </a:p>
        </p:txBody>
      </p:sp>
      <p:sp>
        <p:nvSpPr>
          <p:cNvPr id="14" name="object 14"/>
          <p:cNvSpPr txBox="1"/>
          <p:nvPr/>
        </p:nvSpPr>
        <p:spPr>
          <a:xfrm>
            <a:off x="1191455" y="7019194"/>
            <a:ext cx="1143635" cy="489584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12700" marR="5080" indent="31115">
              <a:lnSpc>
                <a:spcPts val="1710"/>
              </a:lnSpc>
              <a:spcBef>
                <a:spcPts val="355"/>
              </a:spcBef>
            </a:pPr>
            <a:r>
              <a:rPr dirty="0" sz="1600" spc="105" b="1">
                <a:solidFill>
                  <a:srgbClr val="FFB000"/>
                </a:solidFill>
                <a:latin typeface="Trebuchet MS"/>
                <a:cs typeface="Trebuchet MS"/>
              </a:rPr>
              <a:t>Bacterial </a:t>
            </a:r>
            <a:r>
              <a:rPr dirty="0" sz="1600" spc="110" b="1">
                <a:solidFill>
                  <a:srgbClr val="FFB000"/>
                </a:solidFill>
                <a:latin typeface="Trebuchet MS"/>
                <a:cs typeface="Trebuchet MS"/>
              </a:rPr>
              <a:t> </a:t>
            </a:r>
            <a:r>
              <a:rPr dirty="0" sz="1600" spc="-95" b="1">
                <a:solidFill>
                  <a:srgbClr val="FFB000"/>
                </a:solidFill>
                <a:latin typeface="Trebuchet MS"/>
                <a:cs typeface="Trebuchet MS"/>
              </a:rPr>
              <a:t>L</a:t>
            </a:r>
            <a:r>
              <a:rPr dirty="0" sz="1600" spc="75" b="1">
                <a:solidFill>
                  <a:srgbClr val="FFB000"/>
                </a:solidFill>
                <a:latin typeface="Trebuchet MS"/>
                <a:cs typeface="Trebuchet MS"/>
              </a:rPr>
              <a:t>e</a:t>
            </a:r>
            <a:r>
              <a:rPr dirty="0" sz="1600" spc="245" b="1">
                <a:solidFill>
                  <a:srgbClr val="FFB000"/>
                </a:solidFill>
                <a:latin typeface="Trebuchet MS"/>
                <a:cs typeface="Trebuchet MS"/>
              </a:rPr>
              <a:t>a</a:t>
            </a:r>
            <a:r>
              <a:rPr dirty="0" sz="1600" spc="10" b="1">
                <a:solidFill>
                  <a:srgbClr val="FFB000"/>
                </a:solidFill>
                <a:latin typeface="Trebuchet MS"/>
                <a:cs typeface="Trebuchet MS"/>
              </a:rPr>
              <a:t>f</a:t>
            </a:r>
            <a:r>
              <a:rPr dirty="0" sz="1600" spc="-175" b="1">
                <a:solidFill>
                  <a:srgbClr val="FFB000"/>
                </a:solidFill>
                <a:latin typeface="Trebuchet MS"/>
                <a:cs typeface="Trebuchet MS"/>
              </a:rPr>
              <a:t> </a:t>
            </a:r>
            <a:r>
              <a:rPr dirty="0" sz="1600" spc="130" b="1">
                <a:solidFill>
                  <a:srgbClr val="FFB000"/>
                </a:solidFill>
                <a:latin typeface="Trebuchet MS"/>
                <a:cs typeface="Trebuchet MS"/>
              </a:rPr>
              <a:t>B</a:t>
            </a:r>
            <a:r>
              <a:rPr dirty="0" sz="1600" spc="20" b="1">
                <a:solidFill>
                  <a:srgbClr val="FFB000"/>
                </a:solidFill>
                <a:latin typeface="Trebuchet MS"/>
                <a:cs typeface="Trebuchet MS"/>
              </a:rPr>
              <a:t>l</a:t>
            </a:r>
            <a:r>
              <a:rPr dirty="0" sz="1600" spc="15" b="1">
                <a:solidFill>
                  <a:srgbClr val="FFB000"/>
                </a:solidFill>
                <a:latin typeface="Trebuchet MS"/>
                <a:cs typeface="Trebuchet MS"/>
              </a:rPr>
              <a:t>i</a:t>
            </a:r>
            <a:r>
              <a:rPr dirty="0" sz="1600" spc="295" b="1">
                <a:solidFill>
                  <a:srgbClr val="FFB000"/>
                </a:solidFill>
                <a:latin typeface="Trebuchet MS"/>
                <a:cs typeface="Trebuchet MS"/>
              </a:rPr>
              <a:t>g</a:t>
            </a:r>
            <a:r>
              <a:rPr dirty="0" sz="1600" spc="155" b="1">
                <a:solidFill>
                  <a:srgbClr val="FFB000"/>
                </a:solidFill>
                <a:latin typeface="Trebuchet MS"/>
                <a:cs typeface="Trebuchet MS"/>
              </a:rPr>
              <a:t>h</a:t>
            </a:r>
            <a:r>
              <a:rPr dirty="0" sz="1600" spc="45" b="1">
                <a:solidFill>
                  <a:srgbClr val="FFB000"/>
                </a:solidFill>
                <a:latin typeface="Trebuchet MS"/>
                <a:cs typeface="Trebuchet MS"/>
              </a:rPr>
              <a:t>t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19843" y="7019194"/>
            <a:ext cx="1235710" cy="273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600" spc="130" b="1">
                <a:solidFill>
                  <a:srgbClr val="FFB000"/>
                </a:solidFill>
                <a:latin typeface="Trebuchet MS"/>
                <a:cs typeface="Trebuchet MS"/>
              </a:rPr>
              <a:t>B</a:t>
            </a:r>
            <a:r>
              <a:rPr dirty="0" sz="1600" spc="35" b="1">
                <a:solidFill>
                  <a:srgbClr val="FFB000"/>
                </a:solidFill>
                <a:latin typeface="Trebuchet MS"/>
                <a:cs typeface="Trebuchet MS"/>
              </a:rPr>
              <a:t>r</a:t>
            </a:r>
            <a:r>
              <a:rPr dirty="0" sz="1600" spc="120" b="1">
                <a:solidFill>
                  <a:srgbClr val="FFB000"/>
                </a:solidFill>
                <a:latin typeface="Trebuchet MS"/>
                <a:cs typeface="Trebuchet MS"/>
              </a:rPr>
              <a:t>o</a:t>
            </a:r>
            <a:r>
              <a:rPr dirty="0" sz="1600" spc="175" b="1">
                <a:solidFill>
                  <a:srgbClr val="FFB000"/>
                </a:solidFill>
                <a:latin typeface="Trebuchet MS"/>
                <a:cs typeface="Trebuchet MS"/>
              </a:rPr>
              <a:t>w</a:t>
            </a:r>
            <a:r>
              <a:rPr dirty="0" sz="1600" spc="165" b="1">
                <a:solidFill>
                  <a:srgbClr val="FFB000"/>
                </a:solidFill>
                <a:latin typeface="Trebuchet MS"/>
                <a:cs typeface="Trebuchet MS"/>
              </a:rPr>
              <a:t>n</a:t>
            </a:r>
            <a:r>
              <a:rPr dirty="0" sz="1600" spc="-175" b="1">
                <a:solidFill>
                  <a:srgbClr val="FFB000"/>
                </a:solidFill>
                <a:latin typeface="Trebuchet MS"/>
                <a:cs typeface="Trebuchet MS"/>
              </a:rPr>
              <a:t> </a:t>
            </a:r>
            <a:r>
              <a:rPr dirty="0" sz="1600" spc="180" b="1">
                <a:solidFill>
                  <a:srgbClr val="FFB000"/>
                </a:solidFill>
                <a:latin typeface="Trebuchet MS"/>
                <a:cs typeface="Trebuchet MS"/>
              </a:rPr>
              <a:t>S</a:t>
            </a:r>
            <a:r>
              <a:rPr dirty="0" sz="1600" spc="165" b="1">
                <a:solidFill>
                  <a:srgbClr val="FFB000"/>
                </a:solidFill>
                <a:latin typeface="Trebuchet MS"/>
                <a:cs typeface="Trebuchet MS"/>
              </a:rPr>
              <a:t>p</a:t>
            </a:r>
            <a:r>
              <a:rPr dirty="0" sz="1600" spc="120" b="1">
                <a:solidFill>
                  <a:srgbClr val="FFB000"/>
                </a:solidFill>
                <a:latin typeface="Trebuchet MS"/>
                <a:cs typeface="Trebuchet MS"/>
              </a:rPr>
              <a:t>o</a:t>
            </a:r>
            <a:r>
              <a:rPr dirty="0" sz="1600" spc="45" b="1">
                <a:solidFill>
                  <a:srgbClr val="FFB000"/>
                </a:solidFill>
                <a:latin typeface="Trebuchet MS"/>
                <a:cs typeface="Trebuchet MS"/>
              </a:rPr>
              <a:t>t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73900" y="7019194"/>
            <a:ext cx="1085850" cy="273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600" spc="-95" b="1">
                <a:solidFill>
                  <a:srgbClr val="FFB000"/>
                </a:solidFill>
                <a:latin typeface="Trebuchet MS"/>
                <a:cs typeface="Trebuchet MS"/>
              </a:rPr>
              <a:t>L</a:t>
            </a:r>
            <a:r>
              <a:rPr dirty="0" sz="1600" spc="75" b="1">
                <a:solidFill>
                  <a:srgbClr val="FFB000"/>
                </a:solidFill>
                <a:latin typeface="Trebuchet MS"/>
                <a:cs typeface="Trebuchet MS"/>
              </a:rPr>
              <a:t>e</a:t>
            </a:r>
            <a:r>
              <a:rPr dirty="0" sz="1600" spc="245" b="1">
                <a:solidFill>
                  <a:srgbClr val="FFB000"/>
                </a:solidFill>
                <a:latin typeface="Trebuchet MS"/>
                <a:cs typeface="Trebuchet MS"/>
              </a:rPr>
              <a:t>a</a:t>
            </a:r>
            <a:r>
              <a:rPr dirty="0" sz="1600" spc="10" b="1">
                <a:solidFill>
                  <a:srgbClr val="FFB000"/>
                </a:solidFill>
                <a:latin typeface="Trebuchet MS"/>
                <a:cs typeface="Trebuchet MS"/>
              </a:rPr>
              <a:t>f</a:t>
            </a:r>
            <a:r>
              <a:rPr dirty="0" sz="1600" spc="-175" b="1">
                <a:solidFill>
                  <a:srgbClr val="FFB000"/>
                </a:solidFill>
                <a:latin typeface="Trebuchet MS"/>
                <a:cs typeface="Trebuchet MS"/>
              </a:rPr>
              <a:t> </a:t>
            </a:r>
            <a:r>
              <a:rPr dirty="0" sz="1600" spc="180" b="1">
                <a:solidFill>
                  <a:srgbClr val="FFB000"/>
                </a:solidFill>
                <a:latin typeface="Trebuchet MS"/>
                <a:cs typeface="Trebuchet MS"/>
              </a:rPr>
              <a:t>S</a:t>
            </a:r>
            <a:r>
              <a:rPr dirty="0" sz="1600" spc="350" b="1">
                <a:solidFill>
                  <a:srgbClr val="FFB000"/>
                </a:solidFill>
                <a:latin typeface="Trebuchet MS"/>
                <a:cs typeface="Trebuchet MS"/>
              </a:rPr>
              <a:t>m</a:t>
            </a:r>
            <a:r>
              <a:rPr dirty="0" sz="1600" spc="160" b="1">
                <a:solidFill>
                  <a:srgbClr val="FFB000"/>
                </a:solidFill>
                <a:latin typeface="Trebuchet MS"/>
                <a:cs typeface="Trebuchet MS"/>
              </a:rPr>
              <a:t>u</a:t>
            </a:r>
            <a:r>
              <a:rPr dirty="0" sz="1600" spc="45" b="1">
                <a:solidFill>
                  <a:srgbClr val="FFB000"/>
                </a:solidFill>
                <a:latin typeface="Trebuchet MS"/>
                <a:cs typeface="Trebuchet MS"/>
              </a:rPr>
              <a:t>t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860995" y="7128305"/>
            <a:ext cx="607060" cy="2889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700" spc="140" b="1">
                <a:solidFill>
                  <a:srgbClr val="FFB000"/>
                </a:solidFill>
                <a:latin typeface="Trebuchet MS"/>
                <a:cs typeface="Trebuchet MS"/>
              </a:rPr>
              <a:t>B</a:t>
            </a:r>
            <a:r>
              <a:rPr dirty="0" sz="1700" spc="25" b="1">
                <a:solidFill>
                  <a:srgbClr val="FFB000"/>
                </a:solidFill>
                <a:latin typeface="Trebuchet MS"/>
                <a:cs typeface="Trebuchet MS"/>
              </a:rPr>
              <a:t>l</a:t>
            </a:r>
            <a:r>
              <a:rPr dirty="0" sz="1700" spc="260" b="1">
                <a:solidFill>
                  <a:srgbClr val="FFB000"/>
                </a:solidFill>
                <a:latin typeface="Trebuchet MS"/>
                <a:cs typeface="Trebuchet MS"/>
              </a:rPr>
              <a:t>a</a:t>
            </a:r>
            <a:r>
              <a:rPr dirty="0" sz="1700" spc="240" b="1">
                <a:solidFill>
                  <a:srgbClr val="FFB000"/>
                </a:solidFill>
                <a:latin typeface="Trebuchet MS"/>
                <a:cs typeface="Trebuchet MS"/>
              </a:rPr>
              <a:t>s</a:t>
            </a:r>
            <a:r>
              <a:rPr dirty="0" sz="1700" spc="50" b="1">
                <a:solidFill>
                  <a:srgbClr val="FFB000"/>
                </a:solidFill>
                <a:latin typeface="Trebuchet MS"/>
                <a:cs typeface="Trebuchet MS"/>
              </a:rPr>
              <a:t>t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158494" y="7128305"/>
            <a:ext cx="846455" cy="2889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700" spc="-5" b="1">
                <a:solidFill>
                  <a:srgbClr val="FFB000"/>
                </a:solidFill>
                <a:latin typeface="Trebuchet MS"/>
                <a:cs typeface="Trebuchet MS"/>
              </a:rPr>
              <a:t>T</a:t>
            </a:r>
            <a:r>
              <a:rPr dirty="0" sz="1700" spc="175" b="1">
                <a:solidFill>
                  <a:srgbClr val="FFB000"/>
                </a:solidFill>
                <a:latin typeface="Trebuchet MS"/>
                <a:cs typeface="Trebuchet MS"/>
              </a:rPr>
              <a:t>u</a:t>
            </a:r>
            <a:r>
              <a:rPr dirty="0" sz="1700" spc="175" b="1">
                <a:solidFill>
                  <a:srgbClr val="FFB000"/>
                </a:solidFill>
                <a:latin typeface="Trebuchet MS"/>
                <a:cs typeface="Trebuchet MS"/>
              </a:rPr>
              <a:t>n</a:t>
            </a:r>
            <a:r>
              <a:rPr dirty="0" sz="1700" spc="315" b="1">
                <a:solidFill>
                  <a:srgbClr val="FFB000"/>
                </a:solidFill>
                <a:latin typeface="Trebuchet MS"/>
                <a:cs typeface="Trebuchet MS"/>
              </a:rPr>
              <a:t>g</a:t>
            </a:r>
            <a:r>
              <a:rPr dirty="0" sz="1700" spc="40" b="1">
                <a:solidFill>
                  <a:srgbClr val="FFB000"/>
                </a:solidFill>
                <a:latin typeface="Trebuchet MS"/>
                <a:cs typeface="Trebuchet MS"/>
              </a:rPr>
              <a:t>r</a:t>
            </a:r>
            <a:r>
              <a:rPr dirty="0" sz="1700" spc="135" b="1">
                <a:solidFill>
                  <a:srgbClr val="FFB000"/>
                </a:solidFill>
                <a:latin typeface="Trebuchet MS"/>
                <a:cs typeface="Trebuchet MS"/>
              </a:rPr>
              <a:t>o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10264" y="4002856"/>
            <a:ext cx="502666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0" marR="5080" indent="-368935">
              <a:lnSpc>
                <a:spcPct val="115399"/>
              </a:lnSpc>
              <a:spcBef>
                <a:spcPts val="100"/>
              </a:spcBef>
            </a:pPr>
            <a:r>
              <a:rPr dirty="0" sz="2600" spc="15">
                <a:latin typeface="Microsoft Sans Serif"/>
                <a:cs typeface="Microsoft Sans Serif"/>
              </a:rPr>
              <a:t>https://</a:t>
            </a:r>
            <a:r>
              <a:rPr dirty="0" sz="2600" spc="15">
                <a:latin typeface="Microsoft Sans Serif"/>
                <a:cs typeface="Microsoft Sans Serif"/>
                <a:hlinkClick r:id="rId10"/>
              </a:rPr>
              <a:t>www.kaggle.com/datasets/ </a:t>
            </a:r>
            <a:r>
              <a:rPr dirty="0" sz="2600" spc="-680">
                <a:latin typeface="Microsoft Sans Serif"/>
                <a:cs typeface="Microsoft Sans Serif"/>
              </a:rPr>
              <a:t> </a:t>
            </a:r>
            <a:r>
              <a:rPr dirty="0" sz="2600" spc="-10">
                <a:latin typeface="Microsoft Sans Serif"/>
                <a:cs typeface="Microsoft Sans Serif"/>
              </a:rPr>
              <a:t>vbookshelf/rice-leaf-diseases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707416" y="4002856"/>
            <a:ext cx="510730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43990" marR="5080" indent="-1431925">
              <a:lnSpc>
                <a:spcPct val="115399"/>
              </a:lnSpc>
              <a:spcBef>
                <a:spcPts val="100"/>
              </a:spcBef>
            </a:pPr>
            <a:r>
              <a:rPr dirty="0" sz="2600" spc="25">
                <a:latin typeface="Microsoft Sans Serif"/>
                <a:cs typeface="Microsoft Sans Serif"/>
              </a:rPr>
              <a:t>https://data.mendeley.com/datase </a:t>
            </a:r>
            <a:r>
              <a:rPr dirty="0" sz="2600" spc="-680">
                <a:latin typeface="Microsoft Sans Serif"/>
                <a:cs typeface="Microsoft Sans Serif"/>
              </a:rPr>
              <a:t> </a:t>
            </a:r>
            <a:r>
              <a:rPr dirty="0" sz="2600" spc="45">
                <a:latin typeface="Microsoft Sans Serif"/>
                <a:cs typeface="Microsoft Sans Serif"/>
              </a:rPr>
              <a:t>ts/fwcj7stb8r/1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506350" y="7019194"/>
            <a:ext cx="1143635" cy="489584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12700" marR="5080" indent="31115">
              <a:lnSpc>
                <a:spcPts val="1710"/>
              </a:lnSpc>
              <a:spcBef>
                <a:spcPts val="355"/>
              </a:spcBef>
            </a:pPr>
            <a:r>
              <a:rPr dirty="0" sz="1600" spc="105" b="1">
                <a:solidFill>
                  <a:srgbClr val="FFB000"/>
                </a:solidFill>
                <a:latin typeface="Trebuchet MS"/>
                <a:cs typeface="Trebuchet MS"/>
              </a:rPr>
              <a:t>Bacterial </a:t>
            </a:r>
            <a:r>
              <a:rPr dirty="0" sz="1600" spc="110" b="1">
                <a:solidFill>
                  <a:srgbClr val="FFB000"/>
                </a:solidFill>
                <a:latin typeface="Trebuchet MS"/>
                <a:cs typeface="Trebuchet MS"/>
              </a:rPr>
              <a:t> </a:t>
            </a:r>
            <a:r>
              <a:rPr dirty="0" sz="1600" spc="-95" b="1">
                <a:solidFill>
                  <a:srgbClr val="FFB000"/>
                </a:solidFill>
                <a:latin typeface="Trebuchet MS"/>
                <a:cs typeface="Trebuchet MS"/>
              </a:rPr>
              <a:t>L</a:t>
            </a:r>
            <a:r>
              <a:rPr dirty="0" sz="1600" spc="75" b="1">
                <a:solidFill>
                  <a:srgbClr val="FFB000"/>
                </a:solidFill>
                <a:latin typeface="Trebuchet MS"/>
                <a:cs typeface="Trebuchet MS"/>
              </a:rPr>
              <a:t>e</a:t>
            </a:r>
            <a:r>
              <a:rPr dirty="0" sz="1600" spc="245" b="1">
                <a:solidFill>
                  <a:srgbClr val="FFB000"/>
                </a:solidFill>
                <a:latin typeface="Trebuchet MS"/>
                <a:cs typeface="Trebuchet MS"/>
              </a:rPr>
              <a:t>a</a:t>
            </a:r>
            <a:r>
              <a:rPr dirty="0" sz="1600" spc="10" b="1">
                <a:solidFill>
                  <a:srgbClr val="FFB000"/>
                </a:solidFill>
                <a:latin typeface="Trebuchet MS"/>
                <a:cs typeface="Trebuchet MS"/>
              </a:rPr>
              <a:t>f</a:t>
            </a:r>
            <a:r>
              <a:rPr dirty="0" sz="1600" spc="-175" b="1">
                <a:solidFill>
                  <a:srgbClr val="FFB000"/>
                </a:solidFill>
                <a:latin typeface="Trebuchet MS"/>
                <a:cs typeface="Trebuchet MS"/>
              </a:rPr>
              <a:t> </a:t>
            </a:r>
            <a:r>
              <a:rPr dirty="0" sz="1600" spc="130" b="1">
                <a:solidFill>
                  <a:srgbClr val="FFB000"/>
                </a:solidFill>
                <a:latin typeface="Trebuchet MS"/>
                <a:cs typeface="Trebuchet MS"/>
              </a:rPr>
              <a:t>B</a:t>
            </a:r>
            <a:r>
              <a:rPr dirty="0" sz="1600" spc="20" b="1">
                <a:solidFill>
                  <a:srgbClr val="FFB000"/>
                </a:solidFill>
                <a:latin typeface="Trebuchet MS"/>
                <a:cs typeface="Trebuchet MS"/>
              </a:rPr>
              <a:t>l</a:t>
            </a:r>
            <a:r>
              <a:rPr dirty="0" sz="1600" spc="15" b="1">
                <a:solidFill>
                  <a:srgbClr val="FFB000"/>
                </a:solidFill>
                <a:latin typeface="Trebuchet MS"/>
                <a:cs typeface="Trebuchet MS"/>
              </a:rPr>
              <a:t>i</a:t>
            </a:r>
            <a:r>
              <a:rPr dirty="0" sz="1600" spc="295" b="1">
                <a:solidFill>
                  <a:srgbClr val="FFB000"/>
                </a:solidFill>
                <a:latin typeface="Trebuchet MS"/>
                <a:cs typeface="Trebuchet MS"/>
              </a:rPr>
              <a:t>g</a:t>
            </a:r>
            <a:r>
              <a:rPr dirty="0" sz="1600" spc="155" b="1">
                <a:solidFill>
                  <a:srgbClr val="FFB000"/>
                </a:solidFill>
                <a:latin typeface="Trebuchet MS"/>
                <a:cs typeface="Trebuchet MS"/>
              </a:rPr>
              <a:t>h</a:t>
            </a:r>
            <a:r>
              <a:rPr dirty="0" sz="1600" spc="45" b="1">
                <a:solidFill>
                  <a:srgbClr val="FFB000"/>
                </a:solidFill>
                <a:latin typeface="Trebuchet MS"/>
                <a:cs typeface="Trebuchet MS"/>
              </a:rPr>
              <a:t>t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338966" y="7019194"/>
            <a:ext cx="1235710" cy="2730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600" spc="130" b="1">
                <a:solidFill>
                  <a:srgbClr val="FFB000"/>
                </a:solidFill>
                <a:latin typeface="Trebuchet MS"/>
                <a:cs typeface="Trebuchet MS"/>
              </a:rPr>
              <a:t>B</a:t>
            </a:r>
            <a:r>
              <a:rPr dirty="0" sz="1600" spc="35" b="1">
                <a:solidFill>
                  <a:srgbClr val="FFB000"/>
                </a:solidFill>
                <a:latin typeface="Trebuchet MS"/>
                <a:cs typeface="Trebuchet MS"/>
              </a:rPr>
              <a:t>r</a:t>
            </a:r>
            <a:r>
              <a:rPr dirty="0" sz="1600" spc="120" b="1">
                <a:solidFill>
                  <a:srgbClr val="FFB000"/>
                </a:solidFill>
                <a:latin typeface="Trebuchet MS"/>
                <a:cs typeface="Trebuchet MS"/>
              </a:rPr>
              <a:t>o</a:t>
            </a:r>
            <a:r>
              <a:rPr dirty="0" sz="1600" spc="175" b="1">
                <a:solidFill>
                  <a:srgbClr val="FFB000"/>
                </a:solidFill>
                <a:latin typeface="Trebuchet MS"/>
                <a:cs typeface="Trebuchet MS"/>
              </a:rPr>
              <a:t>w</a:t>
            </a:r>
            <a:r>
              <a:rPr dirty="0" sz="1600" spc="165" b="1">
                <a:solidFill>
                  <a:srgbClr val="FFB000"/>
                </a:solidFill>
                <a:latin typeface="Trebuchet MS"/>
                <a:cs typeface="Trebuchet MS"/>
              </a:rPr>
              <a:t>n</a:t>
            </a:r>
            <a:r>
              <a:rPr dirty="0" sz="1600" spc="-175" b="1">
                <a:solidFill>
                  <a:srgbClr val="FFB000"/>
                </a:solidFill>
                <a:latin typeface="Trebuchet MS"/>
                <a:cs typeface="Trebuchet MS"/>
              </a:rPr>
              <a:t> </a:t>
            </a:r>
            <a:r>
              <a:rPr dirty="0" sz="1600" spc="180" b="1">
                <a:solidFill>
                  <a:srgbClr val="FFB000"/>
                </a:solidFill>
                <a:latin typeface="Trebuchet MS"/>
                <a:cs typeface="Trebuchet MS"/>
              </a:rPr>
              <a:t>S</a:t>
            </a:r>
            <a:r>
              <a:rPr dirty="0" sz="1600" spc="165" b="1">
                <a:solidFill>
                  <a:srgbClr val="FFB000"/>
                </a:solidFill>
                <a:latin typeface="Trebuchet MS"/>
                <a:cs typeface="Trebuchet MS"/>
              </a:rPr>
              <a:t>p</a:t>
            </a:r>
            <a:r>
              <a:rPr dirty="0" sz="1600" spc="120" b="1">
                <a:solidFill>
                  <a:srgbClr val="FFB000"/>
                </a:solidFill>
                <a:latin typeface="Trebuchet MS"/>
                <a:cs typeface="Trebuchet MS"/>
              </a:rPr>
              <a:t>o</a:t>
            </a:r>
            <a:r>
              <a:rPr dirty="0" sz="1600" spc="45" b="1">
                <a:solidFill>
                  <a:srgbClr val="FFB000"/>
                </a:solidFill>
                <a:latin typeface="Trebuchet MS"/>
                <a:cs typeface="Trebuchet MS"/>
              </a:rPr>
              <a:t>t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2022-07-12T13:58:25Z</dcterms:created>
  <dcterms:modified xsi:type="dcterms:W3CDTF">2022-07-12T13:58:25Z</dcterms:modified>
</cp:coreProperties>
</file>